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4" r:id="rId5"/>
    <p:sldId id="269" r:id="rId6"/>
    <p:sldId id="268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77" r:id="rId15"/>
  </p:sldIdLst>
  <p:sldSz cx="10688638" cy="7562850"/>
  <p:notesSz cx="6858000" cy="9144000"/>
  <p:defaultTextStyle>
    <a:defPPr>
      <a:defRPr lang="en-US"/>
    </a:defPPr>
    <a:lvl1pPr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96888" indent="-39688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93775" indent="-79375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492250" indent="-120650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989138" indent="-160338" algn="l" defTabSz="4968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61"/>
    <a:srgbClr val="940006"/>
    <a:srgbClr val="740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2E212-0818-4CC3-903F-4CB980CC6D46}" v="450" dt="2022-07-04T12:28:18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4" autoAdjust="0"/>
    <p:restoredTop sz="94737" autoAdjust="0"/>
  </p:normalViewPr>
  <p:slideViewPr>
    <p:cSldViewPr snapToGrid="0" snapToObjects="1">
      <p:cViewPr varScale="1">
        <p:scale>
          <a:sx n="98" d="100"/>
          <a:sy n="98" d="100"/>
        </p:scale>
        <p:origin x="2100" y="7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D Hall" userId="d808029f-d138-4cb5-915e-93e6f6c7701f" providerId="ADAL" clId="{2DD2E212-0818-4CC3-903F-4CB980CC6D46}"/>
    <pc:docChg chg="custSel delSld modSld">
      <pc:chgData name="Dr D Hall" userId="d808029f-d138-4cb5-915e-93e6f6c7701f" providerId="ADAL" clId="{2DD2E212-0818-4CC3-903F-4CB980CC6D46}" dt="2022-07-04T12:28:18.929" v="496" actId="20577"/>
      <pc:docMkLst>
        <pc:docMk/>
      </pc:docMkLst>
      <pc:sldChg chg="del">
        <pc:chgData name="Dr D Hall" userId="d808029f-d138-4cb5-915e-93e6f6c7701f" providerId="ADAL" clId="{2DD2E212-0818-4CC3-903F-4CB980CC6D46}" dt="2022-07-04T12:24:31.608" v="305" actId="47"/>
        <pc:sldMkLst>
          <pc:docMk/>
          <pc:sldMk cId="0" sldId="258"/>
        </pc:sldMkLst>
      </pc:sldChg>
      <pc:sldChg chg="del">
        <pc:chgData name="Dr D Hall" userId="d808029f-d138-4cb5-915e-93e6f6c7701f" providerId="ADAL" clId="{2DD2E212-0818-4CC3-903F-4CB980CC6D46}" dt="2022-07-04T11:22:10.167" v="36" actId="47"/>
        <pc:sldMkLst>
          <pc:docMk/>
          <pc:sldMk cId="0" sldId="261"/>
        </pc:sldMkLst>
      </pc:sldChg>
      <pc:sldChg chg="delSp modSp mod delAnim">
        <pc:chgData name="Dr D Hall" userId="d808029f-d138-4cb5-915e-93e6f6c7701f" providerId="ADAL" clId="{2DD2E212-0818-4CC3-903F-4CB980CC6D46}" dt="2022-07-04T11:21:52.233" v="35" actId="255"/>
        <pc:sldMkLst>
          <pc:docMk/>
          <pc:sldMk cId="0" sldId="264"/>
        </pc:sldMkLst>
        <pc:spChg chg="mod">
          <ac:chgData name="Dr D Hall" userId="d808029f-d138-4cb5-915e-93e6f6c7701f" providerId="ADAL" clId="{2DD2E212-0818-4CC3-903F-4CB980CC6D46}" dt="2022-07-04T11:21:45.432" v="34" actId="255"/>
          <ac:spMkLst>
            <pc:docMk/>
            <pc:sldMk cId="0" sldId="264"/>
            <ac:spMk id="2" creationId="{00000000-0000-0000-0000-000000000000}"/>
          </ac:spMkLst>
        </pc:spChg>
        <pc:spChg chg="mod">
          <ac:chgData name="Dr D Hall" userId="d808029f-d138-4cb5-915e-93e6f6c7701f" providerId="ADAL" clId="{2DD2E212-0818-4CC3-903F-4CB980CC6D46}" dt="2022-07-04T11:21:52.233" v="35" actId="255"/>
          <ac:spMkLst>
            <pc:docMk/>
            <pc:sldMk cId="0" sldId="264"/>
            <ac:spMk id="4" creationId="{00000000-0000-0000-0000-000000000000}"/>
          </ac:spMkLst>
        </pc:spChg>
        <pc:picChg chg="del">
          <ac:chgData name="Dr D Hall" userId="d808029f-d138-4cb5-915e-93e6f6c7701f" providerId="ADAL" clId="{2DD2E212-0818-4CC3-903F-4CB980CC6D46}" dt="2022-07-04T11:21:17.886" v="0" actId="478"/>
          <ac:picMkLst>
            <pc:docMk/>
            <pc:sldMk cId="0" sldId="264"/>
            <ac:picMk id="5" creationId="{322D9465-B976-458E-9892-56CD50B5750A}"/>
          </ac:picMkLst>
        </pc:picChg>
      </pc:sldChg>
      <pc:sldChg chg="del">
        <pc:chgData name="Dr D Hall" userId="d808029f-d138-4cb5-915e-93e6f6c7701f" providerId="ADAL" clId="{2DD2E212-0818-4CC3-903F-4CB980CC6D46}" dt="2022-07-04T11:22:11.224" v="37" actId="47"/>
        <pc:sldMkLst>
          <pc:docMk/>
          <pc:sldMk cId="1492761242" sldId="266"/>
        </pc:sldMkLst>
      </pc:sldChg>
      <pc:sldChg chg="del">
        <pc:chgData name="Dr D Hall" userId="d808029f-d138-4cb5-915e-93e6f6c7701f" providerId="ADAL" clId="{2DD2E212-0818-4CC3-903F-4CB980CC6D46}" dt="2022-07-04T11:22:11.951" v="38" actId="47"/>
        <pc:sldMkLst>
          <pc:docMk/>
          <pc:sldMk cId="4104557863" sldId="267"/>
        </pc:sldMkLst>
      </pc:sldChg>
      <pc:sldChg chg="addSp delSp modSp mod delAnim modAnim">
        <pc:chgData name="Dr D Hall" userId="d808029f-d138-4cb5-915e-93e6f6c7701f" providerId="ADAL" clId="{2DD2E212-0818-4CC3-903F-4CB980CC6D46}" dt="2022-07-04T11:25:50.216" v="173" actId="1076"/>
        <pc:sldMkLst>
          <pc:docMk/>
          <pc:sldMk cId="82458979" sldId="268"/>
        </pc:sldMkLst>
        <pc:spChg chg="add del mod">
          <ac:chgData name="Dr D Hall" userId="d808029f-d138-4cb5-915e-93e6f6c7701f" providerId="ADAL" clId="{2DD2E212-0818-4CC3-903F-4CB980CC6D46}" dt="2022-07-04T11:25:40.521" v="170" actId="1076"/>
          <ac:spMkLst>
            <pc:docMk/>
            <pc:sldMk cId="82458979" sldId="268"/>
            <ac:spMk id="3" creationId="{00000000-0000-0000-0000-000000000000}"/>
          </ac:spMkLst>
        </pc:spChg>
        <pc:spChg chg="add del mod">
          <ac:chgData name="Dr D Hall" userId="d808029f-d138-4cb5-915e-93e6f6c7701f" providerId="ADAL" clId="{2DD2E212-0818-4CC3-903F-4CB980CC6D46}" dt="2022-07-04T11:25:04.106" v="160" actId="478"/>
          <ac:spMkLst>
            <pc:docMk/>
            <pc:sldMk cId="82458979" sldId="268"/>
            <ac:spMk id="4" creationId="{FD99FD35-1E7F-C9CE-6428-606DFB0F6D87}"/>
          </ac:spMkLst>
        </pc:spChg>
        <pc:spChg chg="add del mod">
          <ac:chgData name="Dr D Hall" userId="d808029f-d138-4cb5-915e-93e6f6c7701f" providerId="ADAL" clId="{2DD2E212-0818-4CC3-903F-4CB980CC6D46}" dt="2022-07-04T11:25:07.691" v="162" actId="478"/>
          <ac:spMkLst>
            <pc:docMk/>
            <pc:sldMk cId="82458979" sldId="268"/>
            <ac:spMk id="5" creationId="{026FC63E-8D2B-7379-5E74-116C181DC402}"/>
          </ac:spMkLst>
        </pc:spChg>
        <pc:spChg chg="add del mod">
          <ac:chgData name="Dr D Hall" userId="d808029f-d138-4cb5-915e-93e6f6c7701f" providerId="ADAL" clId="{2DD2E212-0818-4CC3-903F-4CB980CC6D46}" dt="2022-07-04T11:25:39.834" v="169" actId="478"/>
          <ac:spMkLst>
            <pc:docMk/>
            <pc:sldMk cId="82458979" sldId="268"/>
            <ac:spMk id="7" creationId="{DE62BCDD-87D4-38B4-D14F-44915DC48265}"/>
          </ac:spMkLst>
        </pc:spChg>
        <pc:picChg chg="del">
          <ac:chgData name="Dr D Hall" userId="d808029f-d138-4cb5-915e-93e6f6c7701f" providerId="ADAL" clId="{2DD2E212-0818-4CC3-903F-4CB980CC6D46}" dt="2022-07-04T11:23:02.294" v="64" actId="478"/>
          <ac:picMkLst>
            <pc:docMk/>
            <pc:sldMk cId="82458979" sldId="268"/>
            <ac:picMk id="6" creationId="{754C4F1D-52C8-47D9-8E35-6845708CB624}"/>
          </ac:picMkLst>
        </pc:picChg>
        <pc:picChg chg="add del mod">
          <ac:chgData name="Dr D Hall" userId="d808029f-d138-4cb5-915e-93e6f6c7701f" providerId="ADAL" clId="{2DD2E212-0818-4CC3-903F-4CB980CC6D46}" dt="2022-07-04T11:25:08.124" v="163"/>
          <ac:picMkLst>
            <pc:docMk/>
            <pc:sldMk cId="82458979" sldId="268"/>
            <ac:picMk id="1026" creationId="{42F31763-74DE-F5F2-EFDD-63DFF00B837E}"/>
          </ac:picMkLst>
        </pc:picChg>
        <pc:picChg chg="add del mod">
          <ac:chgData name="Dr D Hall" userId="d808029f-d138-4cb5-915e-93e6f6c7701f" providerId="ADAL" clId="{2DD2E212-0818-4CC3-903F-4CB980CC6D46}" dt="2022-07-04T11:25:41.041" v="171"/>
          <ac:picMkLst>
            <pc:docMk/>
            <pc:sldMk cId="82458979" sldId="268"/>
            <ac:picMk id="1028" creationId="{12E3CDE3-13D3-7291-6211-CB75A7F8708A}"/>
          </ac:picMkLst>
        </pc:picChg>
        <pc:picChg chg="add mod">
          <ac:chgData name="Dr D Hall" userId="d808029f-d138-4cb5-915e-93e6f6c7701f" providerId="ADAL" clId="{2DD2E212-0818-4CC3-903F-4CB980CC6D46}" dt="2022-07-04T11:25:50.216" v="173" actId="1076"/>
          <ac:picMkLst>
            <pc:docMk/>
            <pc:sldMk cId="82458979" sldId="268"/>
            <ac:picMk id="1030" creationId="{18E9AD70-8E60-B897-1CC2-4B68A9192E66}"/>
          </ac:picMkLst>
        </pc:picChg>
      </pc:sldChg>
      <pc:sldChg chg="delSp mod delAnim modAnim">
        <pc:chgData name="Dr D Hall" userId="d808029f-d138-4cb5-915e-93e6f6c7701f" providerId="ADAL" clId="{2DD2E212-0818-4CC3-903F-4CB980CC6D46}" dt="2022-07-04T11:28:27.808" v="261"/>
        <pc:sldMkLst>
          <pc:docMk/>
          <pc:sldMk cId="1611544236" sldId="269"/>
        </pc:sldMkLst>
        <pc:picChg chg="del">
          <ac:chgData name="Dr D Hall" userId="d808029f-d138-4cb5-915e-93e6f6c7701f" providerId="ADAL" clId="{2DD2E212-0818-4CC3-903F-4CB980CC6D46}" dt="2022-07-04T11:22:33.488" v="39" actId="478"/>
          <ac:picMkLst>
            <pc:docMk/>
            <pc:sldMk cId="1611544236" sldId="269"/>
            <ac:picMk id="6" creationId="{9892D128-F685-4C12-874A-1415DCFE85F6}"/>
          </ac:picMkLst>
        </pc:picChg>
      </pc:sldChg>
      <pc:sldChg chg="addSp delSp modSp mod delAnim modAnim">
        <pc:chgData name="Dr D Hall" userId="d808029f-d138-4cb5-915e-93e6f6c7701f" providerId="ADAL" clId="{2DD2E212-0818-4CC3-903F-4CB980CC6D46}" dt="2022-07-04T11:28:07.263" v="260" actId="1076"/>
        <pc:sldMkLst>
          <pc:docMk/>
          <pc:sldMk cId="3813241543" sldId="270"/>
        </pc:sldMkLst>
        <pc:spChg chg="mod">
          <ac:chgData name="Dr D Hall" userId="d808029f-d138-4cb5-915e-93e6f6c7701f" providerId="ADAL" clId="{2DD2E212-0818-4CC3-903F-4CB980CC6D46}" dt="2022-07-04T11:27:02.736" v="254" actId="20577"/>
          <ac:spMkLst>
            <pc:docMk/>
            <pc:sldMk cId="3813241543" sldId="270"/>
            <ac:spMk id="3" creationId="{00000000-0000-0000-0000-000000000000}"/>
          </ac:spMkLst>
        </pc:spChg>
        <pc:picChg chg="del">
          <ac:chgData name="Dr D Hall" userId="d808029f-d138-4cb5-915e-93e6f6c7701f" providerId="ADAL" clId="{2DD2E212-0818-4CC3-903F-4CB980CC6D46}" dt="2022-07-04T11:26:03.522" v="174" actId="478"/>
          <ac:picMkLst>
            <pc:docMk/>
            <pc:sldMk cId="3813241543" sldId="270"/>
            <ac:picMk id="4" creationId="{EB9D232D-846F-406A-89CB-A34702E88A29}"/>
          </ac:picMkLst>
        </pc:picChg>
        <pc:picChg chg="add del">
          <ac:chgData name="Dr D Hall" userId="d808029f-d138-4cb5-915e-93e6f6c7701f" providerId="ADAL" clId="{2DD2E212-0818-4CC3-903F-4CB980CC6D46}" dt="2022-07-04T11:27:36.200" v="256" actId="478"/>
          <ac:picMkLst>
            <pc:docMk/>
            <pc:sldMk cId="3813241543" sldId="270"/>
            <ac:picMk id="2050" creationId="{C620D42E-D97B-784F-DDCE-C4E92DA81894}"/>
          </ac:picMkLst>
        </pc:picChg>
        <pc:picChg chg="add del">
          <ac:chgData name="Dr D Hall" userId="d808029f-d138-4cb5-915e-93e6f6c7701f" providerId="ADAL" clId="{2DD2E212-0818-4CC3-903F-4CB980CC6D46}" dt="2022-07-04T11:27:51.471" v="258" actId="478"/>
          <ac:picMkLst>
            <pc:docMk/>
            <pc:sldMk cId="3813241543" sldId="270"/>
            <ac:picMk id="2052" creationId="{F5088477-E4EC-C075-4B31-B93BC7D9ADA7}"/>
          </ac:picMkLst>
        </pc:picChg>
        <pc:picChg chg="add mod">
          <ac:chgData name="Dr D Hall" userId="d808029f-d138-4cb5-915e-93e6f6c7701f" providerId="ADAL" clId="{2DD2E212-0818-4CC3-903F-4CB980CC6D46}" dt="2022-07-04T11:28:07.263" v="260" actId="1076"/>
          <ac:picMkLst>
            <pc:docMk/>
            <pc:sldMk cId="3813241543" sldId="270"/>
            <ac:picMk id="2054" creationId="{259975F0-8967-D8C4-F86B-95C1A0C6D34C}"/>
          </ac:picMkLst>
        </pc:picChg>
      </pc:sldChg>
      <pc:sldChg chg="addSp delSp modSp mod delAnim modAnim">
        <pc:chgData name="Dr D Hall" userId="d808029f-d138-4cb5-915e-93e6f6c7701f" providerId="ADAL" clId="{2DD2E212-0818-4CC3-903F-4CB980CC6D46}" dt="2022-07-04T11:29:27.279" v="303" actId="1076"/>
        <pc:sldMkLst>
          <pc:docMk/>
          <pc:sldMk cId="1316720267" sldId="271"/>
        </pc:sldMkLst>
        <pc:spChg chg="mod">
          <ac:chgData name="Dr D Hall" userId="d808029f-d138-4cb5-915e-93e6f6c7701f" providerId="ADAL" clId="{2DD2E212-0818-4CC3-903F-4CB980CC6D46}" dt="2022-07-04T11:29:03.938" v="301" actId="20577"/>
          <ac:spMkLst>
            <pc:docMk/>
            <pc:sldMk cId="1316720267" sldId="271"/>
            <ac:spMk id="3" creationId="{00000000-0000-0000-0000-000000000000}"/>
          </ac:spMkLst>
        </pc:spChg>
        <pc:picChg chg="del">
          <ac:chgData name="Dr D Hall" userId="d808029f-d138-4cb5-915e-93e6f6c7701f" providerId="ADAL" clId="{2DD2E212-0818-4CC3-903F-4CB980CC6D46}" dt="2022-07-04T11:28:33.845" v="262" actId="478"/>
          <ac:picMkLst>
            <pc:docMk/>
            <pc:sldMk cId="1316720267" sldId="271"/>
            <ac:picMk id="4" creationId="{3C21DA70-16D3-4992-AF26-643F59EC5CCF}"/>
          </ac:picMkLst>
        </pc:picChg>
        <pc:picChg chg="add mod">
          <ac:chgData name="Dr D Hall" userId="d808029f-d138-4cb5-915e-93e6f6c7701f" providerId="ADAL" clId="{2DD2E212-0818-4CC3-903F-4CB980CC6D46}" dt="2022-07-04T11:29:27.279" v="303" actId="1076"/>
          <ac:picMkLst>
            <pc:docMk/>
            <pc:sldMk cId="1316720267" sldId="271"/>
            <ac:picMk id="3074" creationId="{3620D7C4-83DD-312D-AB84-DB81171D5B4A}"/>
          </ac:picMkLst>
        </pc:picChg>
      </pc:sldChg>
      <pc:sldChg chg="delSp modSp mod delAnim modAnim">
        <pc:chgData name="Dr D Hall" userId="d808029f-d138-4cb5-915e-93e6f6c7701f" providerId="ADAL" clId="{2DD2E212-0818-4CC3-903F-4CB980CC6D46}" dt="2022-07-04T12:26:06.102" v="428" actId="20577"/>
        <pc:sldMkLst>
          <pc:docMk/>
          <pc:sldMk cId="458595888" sldId="272"/>
        </pc:sldMkLst>
        <pc:spChg chg="mod">
          <ac:chgData name="Dr D Hall" userId="d808029f-d138-4cb5-915e-93e6f6c7701f" providerId="ADAL" clId="{2DD2E212-0818-4CC3-903F-4CB980CC6D46}" dt="2022-07-04T12:25:12.042" v="319" actId="20577"/>
          <ac:spMkLst>
            <pc:docMk/>
            <pc:sldMk cId="458595888" sldId="272"/>
            <ac:spMk id="2" creationId="{00000000-0000-0000-0000-000000000000}"/>
          </ac:spMkLst>
        </pc:spChg>
        <pc:spChg chg="mod">
          <ac:chgData name="Dr D Hall" userId="d808029f-d138-4cb5-915e-93e6f6c7701f" providerId="ADAL" clId="{2DD2E212-0818-4CC3-903F-4CB980CC6D46}" dt="2022-07-04T12:26:06.102" v="428" actId="20577"/>
          <ac:spMkLst>
            <pc:docMk/>
            <pc:sldMk cId="458595888" sldId="272"/>
            <ac:spMk id="3" creationId="{00000000-0000-0000-0000-000000000000}"/>
          </ac:spMkLst>
        </pc:spChg>
        <pc:picChg chg="del">
          <ac:chgData name="Dr D Hall" userId="d808029f-d138-4cb5-915e-93e6f6c7701f" providerId="ADAL" clId="{2DD2E212-0818-4CC3-903F-4CB980CC6D46}" dt="2022-07-04T12:24:57.711" v="308" actId="478"/>
          <ac:picMkLst>
            <pc:docMk/>
            <pc:sldMk cId="458595888" sldId="272"/>
            <ac:picMk id="4" creationId="{93CC97F5-38E0-4C1D-8DDD-A1B470AB8591}"/>
          </ac:picMkLst>
        </pc:picChg>
      </pc:sldChg>
      <pc:sldChg chg="delSp mod delAnim">
        <pc:chgData name="Dr D Hall" userId="d808029f-d138-4cb5-915e-93e6f6c7701f" providerId="ADAL" clId="{2DD2E212-0818-4CC3-903F-4CB980CC6D46}" dt="2022-07-04T11:30:05.922" v="304" actId="478"/>
        <pc:sldMkLst>
          <pc:docMk/>
          <pc:sldMk cId="83922680" sldId="273"/>
        </pc:sldMkLst>
        <pc:picChg chg="del">
          <ac:chgData name="Dr D Hall" userId="d808029f-d138-4cb5-915e-93e6f6c7701f" providerId="ADAL" clId="{2DD2E212-0818-4CC3-903F-4CB980CC6D46}" dt="2022-07-04T11:30:05.922" v="304" actId="478"/>
          <ac:picMkLst>
            <pc:docMk/>
            <pc:sldMk cId="83922680" sldId="273"/>
            <ac:picMk id="4" creationId="{A1F9668A-17F7-4C94-BBA4-3BC199A4AB6D}"/>
          </ac:picMkLst>
        </pc:picChg>
      </pc:sldChg>
      <pc:sldChg chg="delSp mod delAnim modAnim">
        <pc:chgData name="Dr D Hall" userId="d808029f-d138-4cb5-915e-93e6f6c7701f" providerId="ADAL" clId="{2DD2E212-0818-4CC3-903F-4CB980CC6D46}" dt="2022-07-04T12:26:28.961" v="430"/>
        <pc:sldMkLst>
          <pc:docMk/>
          <pc:sldMk cId="1831599128" sldId="274"/>
        </pc:sldMkLst>
        <pc:picChg chg="del">
          <ac:chgData name="Dr D Hall" userId="d808029f-d138-4cb5-915e-93e6f6c7701f" providerId="ADAL" clId="{2DD2E212-0818-4CC3-903F-4CB980CC6D46}" dt="2022-07-04T12:26:20.895" v="429" actId="478"/>
          <ac:picMkLst>
            <pc:docMk/>
            <pc:sldMk cId="1831599128" sldId="274"/>
            <ac:picMk id="5" creationId="{4C2AB1A7-3C84-49D7-811B-2C75CDC2AA15}"/>
          </ac:picMkLst>
        </pc:picChg>
      </pc:sldChg>
      <pc:sldChg chg="delSp mod delAnim modAnim">
        <pc:chgData name="Dr D Hall" userId="d808029f-d138-4cb5-915e-93e6f6c7701f" providerId="ADAL" clId="{2DD2E212-0818-4CC3-903F-4CB980CC6D46}" dt="2022-07-04T12:26:41.911" v="432" actId="478"/>
        <pc:sldMkLst>
          <pc:docMk/>
          <pc:sldMk cId="2809240687" sldId="275"/>
        </pc:sldMkLst>
        <pc:picChg chg="del">
          <ac:chgData name="Dr D Hall" userId="d808029f-d138-4cb5-915e-93e6f6c7701f" providerId="ADAL" clId="{2DD2E212-0818-4CC3-903F-4CB980CC6D46}" dt="2022-07-04T12:26:41.911" v="432" actId="478"/>
          <ac:picMkLst>
            <pc:docMk/>
            <pc:sldMk cId="2809240687" sldId="275"/>
            <ac:picMk id="6" creationId="{FAC82688-6F12-4623-86F6-264413A13056}"/>
          </ac:picMkLst>
        </pc:picChg>
      </pc:sldChg>
      <pc:sldChg chg="delSp modSp mod delAnim modAnim">
        <pc:chgData name="Dr D Hall" userId="d808029f-d138-4cb5-915e-93e6f6c7701f" providerId="ADAL" clId="{2DD2E212-0818-4CC3-903F-4CB980CC6D46}" dt="2022-07-04T12:27:39.194" v="480" actId="20577"/>
        <pc:sldMkLst>
          <pc:docMk/>
          <pc:sldMk cId="1813700608" sldId="276"/>
        </pc:sldMkLst>
        <pc:spChg chg="mod">
          <ac:chgData name="Dr D Hall" userId="d808029f-d138-4cb5-915e-93e6f6c7701f" providerId="ADAL" clId="{2DD2E212-0818-4CC3-903F-4CB980CC6D46}" dt="2022-07-04T12:27:08.244" v="444" actId="20577"/>
          <ac:spMkLst>
            <pc:docMk/>
            <pc:sldMk cId="1813700608" sldId="276"/>
            <ac:spMk id="2" creationId="{00000000-0000-0000-0000-000000000000}"/>
          </ac:spMkLst>
        </pc:spChg>
        <pc:spChg chg="mod">
          <ac:chgData name="Dr D Hall" userId="d808029f-d138-4cb5-915e-93e6f6c7701f" providerId="ADAL" clId="{2DD2E212-0818-4CC3-903F-4CB980CC6D46}" dt="2022-07-04T12:27:39.194" v="480" actId="20577"/>
          <ac:spMkLst>
            <pc:docMk/>
            <pc:sldMk cId="1813700608" sldId="276"/>
            <ac:spMk id="3" creationId="{00000000-0000-0000-0000-000000000000}"/>
          </ac:spMkLst>
        </pc:spChg>
        <pc:picChg chg="del">
          <ac:chgData name="Dr D Hall" userId="d808029f-d138-4cb5-915e-93e6f6c7701f" providerId="ADAL" clId="{2DD2E212-0818-4CC3-903F-4CB980CC6D46}" dt="2022-07-04T12:27:02.595" v="433" actId="478"/>
          <ac:picMkLst>
            <pc:docMk/>
            <pc:sldMk cId="1813700608" sldId="276"/>
            <ac:picMk id="4" creationId="{7154D45D-BB3E-455D-A4DD-F2895174934A}"/>
          </ac:picMkLst>
        </pc:picChg>
      </pc:sldChg>
      <pc:sldChg chg="delSp modSp mod delAnim modAnim">
        <pc:chgData name="Dr D Hall" userId="d808029f-d138-4cb5-915e-93e6f6c7701f" providerId="ADAL" clId="{2DD2E212-0818-4CC3-903F-4CB980CC6D46}" dt="2022-07-04T12:28:18.929" v="496" actId="20577"/>
        <pc:sldMkLst>
          <pc:docMk/>
          <pc:sldMk cId="2948628814" sldId="277"/>
        </pc:sldMkLst>
        <pc:spChg chg="mod">
          <ac:chgData name="Dr D Hall" userId="d808029f-d138-4cb5-915e-93e6f6c7701f" providerId="ADAL" clId="{2DD2E212-0818-4CC3-903F-4CB980CC6D46}" dt="2022-07-04T12:28:18.929" v="496" actId="20577"/>
          <ac:spMkLst>
            <pc:docMk/>
            <pc:sldMk cId="2948628814" sldId="277"/>
            <ac:spMk id="4" creationId="{DD0482C1-CCE6-4123-B2E9-44B06E121C75}"/>
          </ac:spMkLst>
        </pc:spChg>
        <pc:picChg chg="del">
          <ac:chgData name="Dr D Hall" userId="d808029f-d138-4cb5-915e-93e6f6c7701f" providerId="ADAL" clId="{2DD2E212-0818-4CC3-903F-4CB980CC6D46}" dt="2022-07-04T12:24:34.474" v="306" actId="478"/>
          <ac:picMkLst>
            <pc:docMk/>
            <pc:sldMk cId="2948628814" sldId="277"/>
            <ac:picMk id="6" creationId="{5074137F-1875-4A91-87EC-4719F33BC7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5A3E82B-6812-4B3D-9240-58CB1504C95C}" type="datetimeFigureOut">
              <a:rPr lang="en-US" altLang="en-US"/>
              <a:pPr>
                <a:defRPr/>
              </a:pPr>
              <a:t>7/4/2022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50F45D0-AEC8-45D2-862A-E31E0F985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226A256-41F6-4CA6-91A4-2B5BD7379253}" type="datetimeFigureOut">
              <a:rPr lang="en-US" altLang="en-US"/>
              <a:pPr>
                <a:defRPr/>
              </a:pPr>
              <a:t>7/4/2022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E4F2BAD6-6C88-4C73-A22E-592C37D5B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9984A9-04A9-4F60-9250-331AA9211BE2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2921554"/>
            <a:ext cx="9618662" cy="88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4989" y="6959379"/>
            <a:ext cx="7941500" cy="29797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98475" indent="0" algn="ctr">
              <a:buNone/>
              <a:defRPr/>
            </a:lvl2pPr>
            <a:lvl3pPr marL="995363" indent="0" algn="ctr">
              <a:buNone/>
              <a:defRPr/>
            </a:lvl3pPr>
            <a:lvl4pPr marL="1493838" indent="0" algn="ctr">
              <a:buNone/>
              <a:defRPr/>
            </a:lvl4pPr>
            <a:lvl5pPr marL="1990725" indent="0" algn="ctr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4988" y="4008610"/>
            <a:ext cx="9653587" cy="722439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98475" indent="0" algn="ctr">
              <a:buNone/>
              <a:defRPr/>
            </a:lvl2pPr>
            <a:lvl3pPr marL="995363" indent="0" algn="ctr">
              <a:buNone/>
              <a:defRPr/>
            </a:lvl3pPr>
            <a:lvl4pPr marL="1493838" indent="0" algn="ctr">
              <a:buNone/>
              <a:defRPr/>
            </a:lvl4pPr>
            <a:lvl5pPr marL="1990725" indent="0" algn="ctr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6"/>
          </p:nvPr>
        </p:nvSpPr>
        <p:spPr>
          <a:xfrm>
            <a:off x="534988" y="7964488"/>
            <a:ext cx="2493962" cy="40163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1C2304E-7E9E-4A9C-8EDD-9F8CF757EEE5}" type="datetimeFigureOut">
              <a:rPr lang="en-US" altLang="en-US"/>
              <a:pPr>
                <a:defRPr/>
              </a:pPr>
              <a:t>7/4/2022</a:t>
            </a:fld>
            <a:endParaRPr lang="en-US" altLang="en-US" dirty="0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7"/>
          </p:nvPr>
        </p:nvSpPr>
        <p:spPr>
          <a:xfrm>
            <a:off x="3651250" y="7964488"/>
            <a:ext cx="3386138" cy="40163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8"/>
          </p:nvPr>
        </p:nvSpPr>
        <p:spPr>
          <a:xfrm>
            <a:off x="9391650" y="8051800"/>
            <a:ext cx="963613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901E-72F9-4C93-BC80-FA8F402FB6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2988280"/>
            <a:ext cx="9618662" cy="88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4988" y="4075336"/>
            <a:ext cx="9653587" cy="722439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98475" indent="0" algn="ctr">
              <a:buNone/>
              <a:defRPr/>
            </a:lvl2pPr>
            <a:lvl3pPr marL="995363" indent="0" algn="ctr">
              <a:buNone/>
              <a:defRPr/>
            </a:lvl3pPr>
            <a:lvl4pPr marL="1493838" indent="0" algn="ctr">
              <a:buNone/>
              <a:defRPr/>
            </a:lvl4pPr>
            <a:lvl5pPr marL="1990725" indent="0" algn="ctr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>
          <a:xfrm>
            <a:off x="534988" y="807085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B8346CE2-45FF-4FB0-9707-EB6E6EA73EF1}" type="datetimeFigureOut">
              <a:rPr lang="en-US" altLang="en-US"/>
              <a:pPr>
                <a:defRPr/>
              </a:pPr>
              <a:t>7/4/2022</a:t>
            </a:fld>
            <a:endParaRPr lang="en-US" alt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6"/>
          </p:nvPr>
        </p:nvSpPr>
        <p:spPr>
          <a:xfrm>
            <a:off x="3651250" y="807085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r>
              <a:rPr lang="en-US" altLang="en-US"/>
              <a:t>Presenter Name(s)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9391650" y="8070850"/>
            <a:ext cx="963613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86AE-1E6E-4E52-B31D-120EC8498B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33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549275" y="1398588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4988" y="1904400"/>
            <a:ext cx="4064444" cy="514447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latin typeface="Montserrat" charset="0"/>
                <a:ea typeface="Montserrat" charset="0"/>
                <a:cs typeface="Montserrat" charset="0"/>
              </a:defRPr>
            </a:lvl1pPr>
            <a:lvl2pPr marL="955675" indent="-457200">
              <a:lnSpc>
                <a:spcPct val="100000"/>
              </a:lnSpc>
              <a:buFont typeface="Arial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70996" y="1904400"/>
            <a:ext cx="4293044" cy="514447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40"/>
              </a:spcAft>
              <a:buNone/>
              <a:defRPr sz="2000" b="0" i="0">
                <a:latin typeface="Montserrat" charset="0"/>
                <a:ea typeface="Montserrat" charset="0"/>
                <a:cs typeface="Montserrat" charset="0"/>
              </a:defRPr>
            </a:lvl1pPr>
            <a:lvl2pPr marL="808038" marR="0" indent="-309563" algn="l" defTabSz="4968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40"/>
              </a:spcAft>
              <a:buClrTx/>
              <a:buSzTx/>
              <a:buFont typeface="Arial" charset="0"/>
              <a:buChar char="•"/>
              <a:tabLst/>
              <a:defRPr/>
            </a:lvl2pPr>
            <a:lvl3pPr>
              <a:lnSpc>
                <a:spcPct val="100000"/>
              </a:lnSpc>
              <a:spcAft>
                <a:spcPts val="140"/>
              </a:spcAft>
              <a:defRPr/>
            </a:lvl3pPr>
            <a:lvl4pPr>
              <a:lnSpc>
                <a:spcPct val="100000"/>
              </a:lnSpc>
              <a:spcAft>
                <a:spcPts val="140"/>
              </a:spcAft>
              <a:defRPr/>
            </a:lvl4pPr>
            <a:lvl5pPr>
              <a:lnSpc>
                <a:spcPct val="100000"/>
              </a:lnSpc>
              <a:spcAft>
                <a:spcPts val="14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>
          <a:xfrm>
            <a:off x="534988" y="807085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317A9D1-A644-474E-AEB8-C513E186F4B7}" type="datetimeFigureOut">
              <a:rPr lang="en-US" altLang="en-US"/>
              <a:pPr>
                <a:defRPr/>
              </a:pPr>
              <a:t>7/4/2022</a:t>
            </a:fld>
            <a:endParaRPr lang="en-US" alt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3651250" y="807085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9391650" y="7869238"/>
            <a:ext cx="963613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C8D8-A06C-4518-97D6-F610A40A0B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93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081481" y="1700215"/>
            <a:ext cx="5118663" cy="4243386"/>
          </a:xfrm>
        </p:spPr>
        <p:txBody>
          <a:bodyPr/>
          <a:lstStyle/>
          <a:p>
            <a:pPr lvl="0"/>
            <a:endParaRPr lang="en-US" altLang="en-US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34988" y="1904400"/>
            <a:ext cx="4360862" cy="45408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0"/>
          </p:nvPr>
        </p:nvSpPr>
        <p:spPr>
          <a:xfrm>
            <a:off x="534988" y="807085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DE9EAA6-DCF8-48E2-B7EF-2CB108914157}" type="datetimeFigureOut">
              <a:rPr lang="en-US" altLang="en-US"/>
              <a:pPr>
                <a:defRPr/>
              </a:pPr>
              <a:t>7/4/2022</a:t>
            </a:fld>
            <a:endParaRPr lang="en-US" alt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3651250" y="807085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9391650" y="8070850"/>
            <a:ext cx="963613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15CF3-47BF-4D85-8DE5-0DB4A2E0B5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936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8"/>
          <p:cNvSpPr txBox="1">
            <a:spLocks noGrp="1"/>
          </p:cNvSpPr>
          <p:nvPr>
            <p:ph type="body" idx="1"/>
          </p:nvPr>
        </p:nvSpPr>
        <p:spPr>
          <a:xfrm>
            <a:off x="1507395" y="3365184"/>
            <a:ext cx="7653528" cy="646300"/>
          </a:xfrm>
          <a:prstGeom prst="rect">
            <a:avLst/>
          </a:prstGeom>
        </p:spPr>
        <p:txBody>
          <a:bodyPr lIns="91425" tIns="91425" rIns="91425" bIns="91425" anchor="ctr">
            <a:spAutoFit/>
          </a:bodyPr>
          <a:lstStyle>
            <a:lvl1pPr marL="0" lvl="0" indent="0" algn="ctr" rtl="0">
              <a:spcBef>
                <a:spcPts val="0"/>
              </a:spcBef>
              <a:buClr>
                <a:srgbClr val="434343"/>
              </a:buClr>
              <a:buSzPts val="3000"/>
              <a:buNone/>
              <a:defRPr sz="3000" i="1">
                <a:solidFill>
                  <a:schemeClr val="bg1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3" name="Date Placeholder 36"/>
          <p:cNvSpPr>
            <a:spLocks noGrp="1"/>
          </p:cNvSpPr>
          <p:nvPr>
            <p:ph type="dt" sz="half" idx="10"/>
          </p:nvPr>
        </p:nvSpPr>
        <p:spPr>
          <a:xfrm>
            <a:off x="525463" y="808037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B40DE49-E019-4353-9796-49CE59087748}" type="datetimeFigureOut">
              <a:rPr lang="en-US" altLang="en-US"/>
              <a:pPr>
                <a:defRPr/>
              </a:pPr>
              <a:t>7/4/2022</a:t>
            </a:fld>
            <a:endParaRPr lang="en-US" altLang="en-US" dirty="0"/>
          </a:p>
        </p:txBody>
      </p:sp>
      <p:sp>
        <p:nvSpPr>
          <p:cNvPr id="4" name="Footer Placeholder 37"/>
          <p:cNvSpPr>
            <a:spLocks noGrp="1"/>
          </p:cNvSpPr>
          <p:nvPr>
            <p:ph type="ftr" sz="quarter" idx="11"/>
          </p:nvPr>
        </p:nvSpPr>
        <p:spPr>
          <a:xfrm>
            <a:off x="3641725" y="8080375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r>
              <a:rPr lang="en-US" altLang="en-US"/>
              <a:t>Presenter Name(s)</a:t>
            </a:r>
          </a:p>
        </p:txBody>
      </p:sp>
      <p:sp>
        <p:nvSpPr>
          <p:cNvPr id="5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9382125" y="7878763"/>
            <a:ext cx="963613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99BE-2D22-40B4-8517-E5ED6BADBD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6065838" y="161925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 b="0" i="0">
                <a:solidFill>
                  <a:srgbClr val="94000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4988" y="1851134"/>
            <a:ext cx="9618662" cy="52066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40"/>
              </a:spcAft>
              <a:buNone/>
              <a:defRPr sz="2000" b="0" i="0">
                <a:solidFill>
                  <a:srgbClr val="940006"/>
                </a:solidFill>
                <a:latin typeface="Arial" charset="0"/>
                <a:ea typeface="Arial" charset="0"/>
                <a:cs typeface="Arial" charset="0"/>
              </a:defRPr>
            </a:lvl1pPr>
            <a:lvl2pPr marL="808038" marR="0" indent="-309563" algn="l" defTabSz="4968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40"/>
              </a:spcAft>
              <a:buClrTx/>
              <a:buSzTx/>
              <a:buFont typeface="Arial" charset="0"/>
              <a:buChar char="•"/>
              <a:tabLst/>
              <a:defRPr b="0" i="0">
                <a:solidFill>
                  <a:srgbClr val="94000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spcAft>
                <a:spcPts val="140"/>
              </a:spcAft>
              <a:defRPr b="0" i="0">
                <a:solidFill>
                  <a:srgbClr val="94000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spcAft>
                <a:spcPts val="140"/>
              </a:spcAft>
              <a:defRPr b="0" i="0">
                <a:solidFill>
                  <a:srgbClr val="94000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spcAft>
                <a:spcPts val="140"/>
              </a:spcAft>
              <a:defRPr b="0" i="0">
                <a:solidFill>
                  <a:srgbClr val="94000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Third level</a:t>
            </a:r>
          </a:p>
          <a:p>
            <a:pPr lvl="1"/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>
          <a:xfrm>
            <a:off x="534988" y="807085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30ACF4A-4865-422F-9322-62991D4EACE2}" type="datetimeFigureOut">
              <a:rPr lang="en-US" altLang="en-US"/>
              <a:pPr>
                <a:defRPr/>
              </a:pPr>
              <a:t>7/4/2022</a:t>
            </a:fld>
            <a:endParaRPr lang="en-US" alt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651250" y="807085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9391650" y="7869238"/>
            <a:ext cx="963613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688A8-DADC-4118-88B3-73EB4EA420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40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06807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82588" y="1335088"/>
            <a:ext cx="9972675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87350" y="7258050"/>
            <a:ext cx="8455025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6038850"/>
            <a:ext cx="11969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534988" y="1763298"/>
            <a:ext cx="9618662" cy="5235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8"/>
          </p:nvPr>
        </p:nvSpPr>
        <p:spPr>
          <a:xfrm>
            <a:off x="534988" y="8070850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5B6653A-1D05-4D8A-9694-831B6CF2BF98}" type="datetimeFigureOut">
              <a:rPr lang="en-US" altLang="en-US"/>
              <a:pPr>
                <a:defRPr/>
              </a:pPr>
              <a:t>7/4/2022</a:t>
            </a:fld>
            <a:endParaRPr lang="en-US" alt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3651250" y="8070850"/>
            <a:ext cx="3386138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9391650" y="7908925"/>
            <a:ext cx="963613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0D98-E213-45FE-800E-5F01FB5588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22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33" tIns="49767" rIns="99533" bIns="497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9767" rIns="99533" bIns="49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1650" y="6927850"/>
            <a:ext cx="963613" cy="401638"/>
          </a:xfrm>
          <a:prstGeom prst="rect">
            <a:avLst/>
          </a:prstGeom>
        </p:spPr>
        <p:txBody>
          <a:bodyPr vert="horz" wrap="square" lIns="99533" tIns="49767" rIns="99533" bIns="4976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b="1" i="0">
                <a:solidFill>
                  <a:schemeClr val="tx2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>
              <a:defRPr/>
            </a:pPr>
            <a:fld id="{6DB44CF0-4EF2-47D2-A388-F989EDF16D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</p:sldLayoutIdLst>
  <p:txStyles>
    <p:titleStyle>
      <a:lvl1pPr algn="l" defTabSz="496888" rtl="0" eaLnBrk="0" fontAlgn="base" hangingPunct="0">
        <a:spcBef>
          <a:spcPct val="0"/>
        </a:spcBef>
        <a:spcAft>
          <a:spcPct val="0"/>
        </a:spcAft>
        <a:defRPr sz="4000" b="1" kern="1200" spc="4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algn="l" defTabSz="4968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ea typeface="Calibri" charset="0"/>
          <a:cs typeface="Calibri" panose="020F0502020204030204" pitchFamily="34" charset="0"/>
        </a:defRPr>
      </a:lvl2pPr>
      <a:lvl3pPr algn="l" defTabSz="4968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ea typeface="Calibri" charset="0"/>
          <a:cs typeface="Calibri" panose="020F0502020204030204" pitchFamily="34" charset="0"/>
        </a:defRPr>
      </a:lvl3pPr>
      <a:lvl4pPr algn="l" defTabSz="4968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ea typeface="Calibri" charset="0"/>
          <a:cs typeface="Calibri" panose="020F0502020204030204" pitchFamily="34" charset="0"/>
        </a:defRPr>
      </a:lvl4pPr>
      <a:lvl5pPr algn="l" defTabSz="4968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ea typeface="Calibri" charset="0"/>
          <a:cs typeface="Calibri" panose="020F0502020204030204" pitchFamily="34" charset="0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algn="l" defTabSz="496888" rtl="0" eaLnBrk="0" fontAlgn="base" hangingPunct="0">
        <a:spcBef>
          <a:spcPct val="20000"/>
        </a:spcBef>
        <a:spcAft>
          <a:spcPts val="138"/>
        </a:spcAft>
        <a:buFont typeface="Arial" panose="020B0604020202020204" pitchFamily="34" charset="0"/>
        <a:defRPr lang="en-US" altLang="en-US" sz="2000" kern="1200" spc="40" dirty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808038" indent="-309563" algn="l" defTabSz="496888" rtl="0" eaLnBrk="0" fontAlgn="base" hangingPunct="0">
        <a:spcBef>
          <a:spcPct val="20000"/>
        </a:spcBef>
        <a:spcAft>
          <a:spcPts val="138"/>
        </a:spcAft>
        <a:buClr>
          <a:schemeClr val="accent1"/>
        </a:buClr>
        <a:buFont typeface="Arial" panose="020B0604020202020204" pitchFamily="34" charset="0"/>
        <a:buChar char="•"/>
        <a:defRPr lang="en-US" altLang="en-US" sz="3600" b="1" kern="1200" spc="40" dirty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243013" indent="-247650" algn="l" defTabSz="496888" rtl="0" eaLnBrk="0" fontAlgn="base" hangingPunct="0">
        <a:spcBef>
          <a:spcPct val="20000"/>
        </a:spcBef>
        <a:spcAft>
          <a:spcPts val="138"/>
        </a:spcAft>
        <a:buClr>
          <a:schemeClr val="accent1"/>
        </a:buClr>
        <a:buFont typeface="Arial" panose="020B0604020202020204" pitchFamily="34" charset="0"/>
        <a:buChar char="•"/>
        <a:defRPr lang="en-US" altLang="en-US" sz="3200" kern="1200" spc="40" dirty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ts val="138"/>
        </a:spcAft>
        <a:buFont typeface="Arial" panose="020B0604020202020204" pitchFamily="34" charset="0"/>
        <a:buChar char="–"/>
        <a:defRPr lang="en-US" altLang="en-US" sz="2800" kern="1200" spc="40" dirty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990725" algn="l" defTabSz="496888" rtl="0" eaLnBrk="0" fontAlgn="base" hangingPunct="0">
        <a:spcBef>
          <a:spcPct val="20000"/>
        </a:spcBef>
        <a:spcAft>
          <a:spcPts val="138"/>
        </a:spcAft>
        <a:buFont typeface="Arial" panose="020B0604020202020204" pitchFamily="34" charset="0"/>
        <a:defRPr lang="en-US" altLang="en-US" sz="2800" kern="1200" spc="40" dirty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737154" indent="-248832" algn="l" defTabSz="4976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818" indent="-248832" algn="l" defTabSz="4976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483" indent="-248832" algn="l" defTabSz="4976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147" indent="-248832" algn="l" defTabSz="4976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6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64" algn="l" defTabSz="4976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29" algn="l" defTabSz="4976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993" algn="l" defTabSz="4976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657" algn="l" defTabSz="4976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22" algn="l" defTabSz="4976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986" algn="l" defTabSz="4976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651" algn="l" defTabSz="4976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315" algn="l" defTabSz="4976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hyperlink" Target="mailto:staysafe@testbourne.school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464" y="4733571"/>
            <a:ext cx="6673174" cy="1160023"/>
          </a:xfrm>
        </p:spPr>
        <p:txBody>
          <a:bodyPr/>
          <a:lstStyle/>
          <a:p>
            <a:pPr algn="r">
              <a:defRPr/>
            </a:pPr>
            <a:r>
              <a:rPr lang="en-US" sz="20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Online Safety Advice for Parents and </a:t>
            </a:r>
            <a:r>
              <a:rPr lang="en-US" sz="2000" b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Carers</a:t>
            </a:r>
            <a:r>
              <a:rPr lang="en-US" sz="20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95950" y="5646738"/>
            <a:ext cx="4400550" cy="493712"/>
          </a:xfrm>
        </p:spPr>
        <p:txBody>
          <a:bodyPr/>
          <a:lstStyle/>
          <a:p>
            <a:pPr algn="r">
              <a:spcAft>
                <a:spcPts val="140"/>
              </a:spcAft>
              <a:buFont typeface="Arial" charset="0"/>
              <a:buNone/>
              <a:defRPr/>
            </a:pPr>
            <a:r>
              <a:rPr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Dr Hall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53"/>
    </mc:Choice>
    <mc:Fallback xmlns="">
      <p:transition spd="slow" advTm="443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25" y="303213"/>
            <a:ext cx="9618662" cy="1260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14A61"/>
                </a:solidFill>
              </a:rPr>
              <a:t>What should students do…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3725" y="1335088"/>
            <a:ext cx="9618662" cy="5207000"/>
          </a:xfrm>
        </p:spPr>
        <p:txBody>
          <a:bodyPr/>
          <a:lstStyle/>
          <a:p>
            <a:pPr algn="just">
              <a:spcAft>
                <a:spcPts val="138"/>
              </a:spcAft>
            </a:pPr>
            <a:r>
              <a:rPr lang="en-GB" sz="2400" dirty="0">
                <a:solidFill>
                  <a:srgbClr val="002060"/>
                </a:solidFill>
              </a:rPr>
              <a:t>If they have:</a:t>
            </a:r>
          </a:p>
          <a:p>
            <a:pPr algn="just">
              <a:spcAft>
                <a:spcPts val="138"/>
              </a:spcAft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Had an indecent image shared</a:t>
            </a:r>
          </a:p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Received an indecent image from someone else</a:t>
            </a:r>
          </a:p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Shared an indecent image of someone else.</a:t>
            </a:r>
          </a:p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Or</a:t>
            </a:r>
            <a:r>
              <a:rPr lang="en-GB" sz="2400" dirty="0">
                <a:solidFill>
                  <a:srgbClr val="002060"/>
                </a:solidFill>
              </a:rPr>
              <a:t> if they are concerned that someone else has done the above.</a:t>
            </a:r>
          </a:p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algn="just">
              <a:spcAft>
                <a:spcPts val="138"/>
              </a:spcAft>
            </a:pPr>
            <a:r>
              <a:rPr lang="en-GB" sz="2400" b="1" dirty="0">
                <a:solidFill>
                  <a:srgbClr val="002060"/>
                </a:solidFill>
              </a:rPr>
              <a:t>They should report it to us so that we can help and delete anything they have.</a:t>
            </a:r>
          </a:p>
          <a:p>
            <a:pPr algn="just">
              <a:spcAft>
                <a:spcPts val="138"/>
              </a:spcAft>
            </a:pPr>
            <a:endParaRPr lang="en-GB" sz="2400" b="1" dirty="0">
              <a:solidFill>
                <a:srgbClr val="002060"/>
              </a:solidFill>
            </a:endParaRPr>
          </a:p>
          <a:p>
            <a:pPr algn="just">
              <a:spcAft>
                <a:spcPts val="138"/>
              </a:spcAft>
            </a:pPr>
            <a:r>
              <a:rPr lang="en-GB" sz="2400" b="1" dirty="0">
                <a:solidFill>
                  <a:srgbClr val="002060"/>
                </a:solidFill>
              </a:rPr>
              <a:t>They should never put pressure on anyone else to send you nudes or semi-nudes.</a:t>
            </a:r>
          </a:p>
          <a:p>
            <a:pPr algn="just">
              <a:spcAft>
                <a:spcPts val="138"/>
              </a:spcAft>
            </a:pPr>
            <a:endParaRPr lang="en-GB" sz="2400" b="1" dirty="0">
              <a:solidFill>
                <a:srgbClr val="002060"/>
              </a:solidFill>
            </a:endParaRPr>
          </a:p>
          <a:p>
            <a:pPr algn="just">
              <a:spcAft>
                <a:spcPts val="138"/>
              </a:spcAft>
            </a:pPr>
            <a:endParaRPr lang="en-GB" sz="2400" dirty="0">
              <a:solidFill>
                <a:srgbClr val="002060"/>
              </a:solidFill>
            </a:endParaRPr>
          </a:p>
          <a:p>
            <a:pPr algn="just">
              <a:spcAft>
                <a:spcPts val="138"/>
              </a:spcAft>
            </a:pPr>
            <a:endParaRPr lang="en-GB" sz="2400" dirty="0">
              <a:solidFill>
                <a:srgbClr val="002060"/>
              </a:solidFill>
            </a:endParaRPr>
          </a:p>
          <a:p>
            <a:pPr algn="just">
              <a:spcAft>
                <a:spcPts val="138"/>
              </a:spcAft>
            </a:pPr>
            <a:endParaRPr lang="en-GB" sz="2400" dirty="0">
              <a:solidFill>
                <a:srgbClr val="002060"/>
              </a:solidFill>
            </a:endParaRPr>
          </a:p>
          <a:p>
            <a:pPr algn="just">
              <a:spcAft>
                <a:spcPts val="138"/>
              </a:spcAft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36" y="6982751"/>
            <a:ext cx="3530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7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57"/>
    </mc:Choice>
    <mc:Fallback xmlns="">
      <p:transition spd="slow" advTm="7195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25" y="188644"/>
            <a:ext cx="9618662" cy="1260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14A61"/>
                </a:solidFill>
              </a:rPr>
              <a:t>Finally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-2912226" y="1712644"/>
            <a:ext cx="12834613" cy="4829443"/>
          </a:xfrm>
        </p:spPr>
        <p:txBody>
          <a:bodyPr/>
          <a:lstStyle/>
          <a:p>
            <a:pPr algn="just">
              <a:spcAft>
                <a:spcPts val="138"/>
              </a:spcAft>
            </a:pPr>
            <a:endParaRPr lang="en-GB" sz="2400" b="1" dirty="0">
              <a:solidFill>
                <a:srgbClr val="002060"/>
              </a:solidFill>
            </a:endParaRPr>
          </a:p>
          <a:p>
            <a:pPr algn="just">
              <a:spcAft>
                <a:spcPts val="138"/>
              </a:spcAft>
            </a:pPr>
            <a:endParaRPr lang="en-GB" sz="2400" dirty="0">
              <a:solidFill>
                <a:srgbClr val="002060"/>
              </a:solidFill>
            </a:endParaRPr>
          </a:p>
          <a:p>
            <a:pPr algn="just">
              <a:spcAft>
                <a:spcPts val="138"/>
              </a:spcAft>
            </a:pPr>
            <a:endParaRPr lang="en-GB" sz="2400" dirty="0">
              <a:solidFill>
                <a:srgbClr val="002060"/>
              </a:solidFill>
            </a:endParaRPr>
          </a:p>
          <a:p>
            <a:pPr algn="just">
              <a:spcAft>
                <a:spcPts val="138"/>
              </a:spcAft>
            </a:pPr>
            <a:endParaRPr lang="en-GB" sz="2400" dirty="0">
              <a:solidFill>
                <a:srgbClr val="002060"/>
              </a:solidFill>
            </a:endParaRPr>
          </a:p>
          <a:p>
            <a:pPr algn="just">
              <a:spcAft>
                <a:spcPts val="138"/>
              </a:spcAft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36" y="6982751"/>
            <a:ext cx="3530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391347C-A1A5-4CBD-A450-8A4D47761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5" y="1378653"/>
            <a:ext cx="4401519" cy="58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482C1-CCE6-4123-B2E9-44B06E121C75}"/>
              </a:ext>
            </a:extLst>
          </p:cNvPr>
          <p:cNvSpPr txBox="1"/>
          <p:nvPr/>
        </p:nvSpPr>
        <p:spPr>
          <a:xfrm>
            <a:off x="5344319" y="511444"/>
            <a:ext cx="504059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 can cause stress, upset and anxiety. </a:t>
            </a:r>
            <a:r>
              <a:rPr lang="en-GB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even be frightened to talk to us </a:t>
            </a:r>
            <a:r>
              <a:rPr lang="en-GB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they </a:t>
            </a:r>
            <a:r>
              <a:rPr lang="en-GB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worried about getting into trouble.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we are here to help keep everyone safe.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we should be respectful to each 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things is not being a snitch. It’s about making sure that no-one comes to harm, or continues with behaviours that are not acceptable. This could have more serious consequences in the future.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staysafe@testbourne.school</a:t>
            </a:r>
            <a:endParaRPr lang="en-GB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6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64"/>
    </mc:Choice>
    <mc:Fallback xmlns="">
      <p:transition spd="slow" advTm="1225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114A61"/>
                </a:solidFill>
              </a:rPr>
              <a:t>Specific risks…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157" y="1335088"/>
            <a:ext cx="9618662" cy="5207000"/>
          </a:xfrm>
        </p:spPr>
        <p:txBody>
          <a:bodyPr/>
          <a:lstStyle/>
          <a:p>
            <a:pPr>
              <a:spcAft>
                <a:spcPts val="138"/>
              </a:spcAft>
            </a:pPr>
            <a:endParaRPr lang="en-US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r>
              <a:rPr lang="en-US" sz="28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Inappropriate use of social media and apps.</a:t>
            </a:r>
          </a:p>
          <a:p>
            <a:pPr>
              <a:spcAft>
                <a:spcPts val="138"/>
              </a:spcAft>
            </a:pPr>
            <a:endParaRPr lang="en-US" sz="28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Cyberbullying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Sexting, inappropriate images, nudes and semi-nudes.</a:t>
            </a:r>
          </a:p>
          <a:p>
            <a:pPr>
              <a:spcAft>
                <a:spcPts val="138"/>
              </a:spcAft>
            </a:pPr>
            <a:endParaRPr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6313488"/>
            <a:ext cx="1955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6800850"/>
            <a:ext cx="3530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5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53"/>
    </mc:Choice>
    <mc:Fallback xmlns="">
      <p:transition spd="slow" advTm="1481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25" y="303213"/>
            <a:ext cx="9618662" cy="1260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14A61"/>
                </a:solidFill>
              </a:rPr>
              <a:t>A word about social media apps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3725" y="1335088"/>
            <a:ext cx="9618662" cy="5207000"/>
          </a:xfrm>
        </p:spPr>
        <p:txBody>
          <a:bodyPr/>
          <a:lstStyle/>
          <a:p>
            <a:pPr>
              <a:spcAft>
                <a:spcPts val="138"/>
              </a:spcAft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students are using WhatsApp:</a:t>
            </a: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minimum age is 16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risks of bullying particularly in group chats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risks of strangers accessing via group chats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the live location means this could be seen by strangers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risk of spam or hoax messages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have access to inappropriate content.</a:t>
            </a: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to control privacy settings, leave group chats and report/anyone of concern.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6313488"/>
            <a:ext cx="1955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6800850"/>
            <a:ext cx="3530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WhatsApp Messenger – Apps on Google Play">
            <a:extLst>
              <a:ext uri="{FF2B5EF4-FFF2-40B4-BE49-F238E27FC236}">
                <a16:creationId xmlns:a16="http://schemas.microsoft.com/office/drawing/2014/main" id="{18E9AD70-8E60-B897-1CC2-4B68A919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44" y="5173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75"/>
    </mc:Choice>
    <mc:Fallback xmlns="">
      <p:transition spd="slow" advTm="2075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25" y="303213"/>
            <a:ext cx="9618662" cy="1260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14A61"/>
                </a:solidFill>
              </a:rPr>
              <a:t>A word about social media apps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3725" y="1335088"/>
            <a:ext cx="9618662" cy="5207000"/>
          </a:xfrm>
        </p:spPr>
        <p:txBody>
          <a:bodyPr/>
          <a:lstStyle/>
          <a:p>
            <a:pPr>
              <a:spcAft>
                <a:spcPts val="138"/>
              </a:spcAft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students are using Snap Chat: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minimum age is 13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of inappropriate content and bullying.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of being ‘groomed’ into sharing images and information with strangers who have the intent to cause harm.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should: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 it with genuine friends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themselves before they share anything – ‘would I be happy for other people to see this?’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any issues – difficult to act without evidence. The safest way is to take a screenshot with another device.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767297"/>
            <a:ext cx="1955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7083558"/>
            <a:ext cx="3530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napchat down or not working? Current problems and status | Downdetector">
            <a:extLst>
              <a:ext uri="{FF2B5EF4-FFF2-40B4-BE49-F238E27FC236}">
                <a16:creationId xmlns:a16="http://schemas.microsoft.com/office/drawing/2014/main" id="{259975F0-8967-D8C4-F86B-95C1A0C6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452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2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819"/>
    </mc:Choice>
    <mc:Fallback xmlns="">
      <p:transition spd="slow" advTm="2278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25" y="303213"/>
            <a:ext cx="9618662" cy="1260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14A61"/>
                </a:solidFill>
              </a:rPr>
              <a:t>A word about social media apps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3725" y="1335088"/>
            <a:ext cx="9618662" cy="5207000"/>
          </a:xfrm>
        </p:spPr>
        <p:txBody>
          <a:bodyPr/>
          <a:lstStyle/>
          <a:p>
            <a:pPr>
              <a:spcAft>
                <a:spcPts val="138"/>
              </a:spcAft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students are using Tik Tok: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minimum age is 13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of inappropriate content and bullying.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profile information is still public even with a private setting – need to not put too much info on it.</a:t>
            </a: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that:</a:t>
            </a: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sometimes be used to make bullying and hurtful comments about individuals or groups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that they block and report.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767297"/>
            <a:ext cx="19558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7083558"/>
            <a:ext cx="3530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TikTok – Apps on Google Play">
            <a:extLst>
              <a:ext uri="{FF2B5EF4-FFF2-40B4-BE49-F238E27FC236}">
                <a16:creationId xmlns:a16="http://schemas.microsoft.com/office/drawing/2014/main" id="{3620D7C4-83DD-312D-AB84-DB81171D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06" y="452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7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68"/>
    </mc:Choice>
    <mc:Fallback xmlns="">
      <p:transition spd="slow" advTm="869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25" y="303213"/>
            <a:ext cx="9618662" cy="1260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14A61"/>
                </a:solidFill>
              </a:rPr>
              <a:t>Examples of cyberbullying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3725" y="1335088"/>
            <a:ext cx="9618662" cy="5207000"/>
          </a:xfrm>
        </p:spPr>
        <p:txBody>
          <a:bodyPr/>
          <a:lstStyle/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Spreading malicious and abusive rumours and gossiping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Emailing or texting you with threatening or intimidating remarks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Mobbing (a group or gang that target you)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Harassing you repeatedly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Intimidation and blackmail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Stalking you on-line and continually harassing you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Posting embarrassing or humiliating images or videos without your consent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Posting your private details on-line without consent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Grooming (enticing or goading you on-line to self-harm or commit a crime)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Setting up a false profile, Identity fraud or identity theft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gaming sites to attack or bully you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Theft, Fraud or deception over the internet</a:t>
            </a: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7083558"/>
            <a:ext cx="3530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0"/>
    </mc:Choice>
    <mc:Fallback xmlns="">
      <p:transition spd="slow" advTm="585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25" y="303213"/>
            <a:ext cx="9618662" cy="1260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14A61"/>
                </a:solidFill>
              </a:rPr>
              <a:t>When should students take action?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3725" y="1656454"/>
            <a:ext cx="9618662" cy="5207000"/>
          </a:xfrm>
        </p:spPr>
        <p:txBody>
          <a:bodyPr/>
          <a:lstStyle/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see something inappropriate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someone spreads </a:t>
            </a:r>
            <a:r>
              <a:rPr lang="en-US" sz="2400" dirty="0" err="1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rumours</a:t>
            </a: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them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are being threatened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are being blackmailed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feel that they may be being groomed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someone posts inappropriate pictures of them.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that they report to us. 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36" y="6982751"/>
            <a:ext cx="3530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5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80"/>
    </mc:Choice>
    <mc:Fallback xmlns="">
      <p:transition spd="slow" advTm="6888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25" y="303213"/>
            <a:ext cx="9618662" cy="1260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14A61"/>
                </a:solidFill>
              </a:rPr>
              <a:t>Sharing images…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3725" y="1335088"/>
            <a:ext cx="9618662" cy="5207000"/>
          </a:xfrm>
        </p:spPr>
        <p:txBody>
          <a:bodyPr/>
          <a:lstStyle/>
          <a:p>
            <a:pPr>
              <a:spcAft>
                <a:spcPts val="138"/>
              </a:spcAft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that people send nude or semi-nude images for a variety of reasons:</a:t>
            </a: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a relationship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Messing around with friends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Intimacy as part of a relationship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Flirting with someone they are interested in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4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pressured to do so.</a:t>
            </a: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36" y="6982751"/>
            <a:ext cx="3530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5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54"/>
    </mc:Choice>
    <mc:Fallback xmlns="">
      <p:transition spd="slow" advTm="703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25" y="303213"/>
            <a:ext cx="9618662" cy="1260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14A61"/>
                </a:solidFill>
              </a:rPr>
              <a:t>It is important to know the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3725" y="1335088"/>
            <a:ext cx="9618662" cy="5207000"/>
          </a:xfrm>
        </p:spPr>
        <p:txBody>
          <a:bodyPr/>
          <a:lstStyle/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It is an offence to possess, distribute, show and make indecent images of anyone under the age of 18.</a:t>
            </a:r>
          </a:p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It is an offence to view indecent images of anyone under the age of 18.</a:t>
            </a:r>
          </a:p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These laws were created to prevent adults from harming children, not to criminalise people under the age of 18.</a:t>
            </a:r>
          </a:p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However, anyone under the age of 18 who does these things is breaking the law.</a:t>
            </a:r>
          </a:p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No-one wants to criminalise children, and if the police become involved then this is primarily for safeguarding. </a:t>
            </a:r>
          </a:p>
          <a:p>
            <a:pPr marL="342900" indent="-342900" algn="just">
              <a:spcAft>
                <a:spcPts val="138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Important to ensure there is no coercion, intent to cause harm, bullying, harassment, grooming, blackmail or intimidation.</a:t>
            </a: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38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sz="2400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lang="en-US"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38"/>
              </a:spcAft>
            </a:pPr>
            <a:endParaRPr b="1" dirty="0">
              <a:solidFill>
                <a:srgbClr val="114A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36" y="6982751"/>
            <a:ext cx="3530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2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81"/>
    </mc:Choice>
    <mc:Fallback xmlns="">
      <p:transition spd="slow" advTm="10408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11.9|4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|11.3|44.6|9.3|8.5|14.7|22.2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1.6|4.8|19.3|23.2|2.2|21|2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4.5|1.7|6.5|25.5|1.2|1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7.3|5.5|4.1|9.4|12.1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0.3|24.3|16.2|8.1|1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7|2.6|3|3.5|5.5|3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1|10.9|8.1|12.9"/>
</p:tagLst>
</file>

<file path=ppt/theme/theme1.xml><?xml version="1.0" encoding="utf-8"?>
<a:theme xmlns:a="http://schemas.openxmlformats.org/drawingml/2006/main" name="Office Theme">
  <a:themeElements>
    <a:clrScheme name="BST">
      <a:dk1>
        <a:srgbClr val="005145"/>
      </a:dk1>
      <a:lt1>
        <a:srgbClr val="FFFFFF"/>
      </a:lt1>
      <a:dk2>
        <a:srgbClr val="73AF79"/>
      </a:dk2>
      <a:lt2>
        <a:srgbClr val="EEECE1"/>
      </a:lt2>
      <a:accent1>
        <a:srgbClr val="3C4D14"/>
      </a:accent1>
      <a:accent2>
        <a:srgbClr val="73AF79"/>
      </a:accent2>
      <a:accent3>
        <a:srgbClr val="000000"/>
      </a:accent3>
      <a:accent4>
        <a:srgbClr val="000000"/>
      </a:accent4>
      <a:accent5>
        <a:srgbClr val="FFFFFF"/>
      </a:accent5>
      <a:accent6>
        <a:srgbClr val="FFFFFF"/>
      </a:accent6>
      <a:hlink>
        <a:srgbClr val="00513C"/>
      </a:hlink>
      <a:folHlink>
        <a:srgbClr val="73AF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ULL PowerPoint" id="{1947B050-62A6-4E48-AB31-86D0B0B6CBBF}" vid="{E0133C7A-A6D3-4520-955A-458F10BAE5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12efddb-7c0b-4e68-b400-746fba8f0ec6" xsi:nil="true"/>
    <SharedWithUsers xmlns="7d3b802e-f21e-4e91-978a-c981cdf007a7">
      <UserInfo>
        <DisplayName/>
        <AccountId xsi:nil="true"/>
        <AccountType/>
      </UserInfo>
    </SharedWithUsers>
    <MediaLengthInSeconds xmlns="b12efddb-7c0b-4e68-b400-746fba8f0e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19F827F8B29418F28CA74701F064C" ma:contentTypeVersion="15" ma:contentTypeDescription="Create a new document." ma:contentTypeScope="" ma:versionID="7997b6a94eeb2be9c868cad44b52eaa5">
  <xsd:schema xmlns:xsd="http://www.w3.org/2001/XMLSchema" xmlns:xs="http://www.w3.org/2001/XMLSchema" xmlns:p="http://schemas.microsoft.com/office/2006/metadata/properties" xmlns:ns2="b12efddb-7c0b-4e68-b400-746fba8f0ec6" xmlns:ns3="7d3b802e-f21e-4e91-978a-c981cdf007a7" targetNamespace="http://schemas.microsoft.com/office/2006/metadata/properties" ma:root="true" ma:fieldsID="a7657b95a65a11ee4a14917f3f2d8ddb" ns2:_="" ns3:_="">
    <xsd:import namespace="b12efddb-7c0b-4e68-b400-746fba8f0ec6"/>
    <xsd:import namespace="7d3b802e-f21e-4e91-978a-c981cdf00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Yea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efddb-7c0b-4e68-b400-746fba8f0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Year" ma:index="15" nillable="true" ma:displayName="Year" ma:format="Dropdown" ma:internalName="Year">
      <xsd:simpleType>
        <xsd:restriction base="dms:Choice">
          <xsd:enumeration value="2017-18"/>
          <xsd:enumeration value="2018-19"/>
          <xsd:enumeration value="2019-20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b802e-f21e-4e91-978a-c981cdf007a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48B5D0-F212-4446-A9CF-5759BCB65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1BEB5A-3D4B-43CD-B987-6A9C379A82F5}">
  <ds:schemaRefs>
    <ds:schemaRef ds:uri="http://schemas.openxmlformats.org/package/2006/metadata/core-properties"/>
    <ds:schemaRef ds:uri="http://purl.org/dc/elements/1.1/"/>
    <ds:schemaRef ds:uri="http://purl.org/dc/terms/"/>
    <ds:schemaRef ds:uri="7d3b802e-f21e-4e91-978a-c981cdf007a7"/>
    <ds:schemaRef ds:uri="http://purl.org/dc/dcmitype/"/>
    <ds:schemaRef ds:uri="http://schemas.microsoft.com/office/2006/documentManagement/types"/>
    <ds:schemaRef ds:uri="http://schemas.microsoft.com/office/infopath/2007/PartnerControls"/>
    <ds:schemaRef ds:uri="b12efddb-7c0b-4e68-b400-746fba8f0ec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78637D-B51E-4D22-B9CF-7FA2FEFD0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2efddb-7c0b-4e68-b400-746fba8f0ec6"/>
    <ds:schemaRef ds:uri="7d3b802e-f21e-4e91-978a-c981cdf00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765</Words>
  <Application>Microsoft Office PowerPoint</Application>
  <PresentationFormat>Custom</PresentationFormat>
  <Paragraphs>174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Montserrat SemiBold</vt:lpstr>
      <vt:lpstr>Office Theme</vt:lpstr>
      <vt:lpstr>Online Safety Advice for Parents and Carers </vt:lpstr>
      <vt:lpstr>Specific risks…</vt:lpstr>
      <vt:lpstr>A word about social media apps</vt:lpstr>
      <vt:lpstr>A word about social media apps</vt:lpstr>
      <vt:lpstr>A word about social media apps</vt:lpstr>
      <vt:lpstr>Examples of cyberbullying</vt:lpstr>
      <vt:lpstr>When should students take action?</vt:lpstr>
      <vt:lpstr>Sharing images…</vt:lpstr>
      <vt:lpstr>It is important to know the law</vt:lpstr>
      <vt:lpstr>What should students do…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goes here</dc:title>
  <cp:lastModifiedBy>Dr D Hall</cp:lastModifiedBy>
  <cp:revision>2</cp:revision>
  <dcterms:created xsi:type="dcterms:W3CDTF">2017-09-15T14:13:00Z</dcterms:created>
  <dcterms:modified xsi:type="dcterms:W3CDTF">2022-07-04T12:28:26Z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0x01010097719F827F8B29418F28CA74701F064C</vt:lpwstr>
  </property>
  <property fmtid="{D5CDD505-2E9C-101B-9397-08002B2CF9AE}" pid="3" name="Order">
    <vt:r8>364400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