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64" r:id="rId5"/>
    <p:sldId id="261" r:id="rId6"/>
    <p:sldId id="266" r:id="rId7"/>
    <p:sldId id="267" r:id="rId8"/>
    <p:sldId id="269" r:id="rId9"/>
    <p:sldId id="278" r:id="rId10"/>
    <p:sldId id="268" r:id="rId11"/>
    <p:sldId id="270" r:id="rId12"/>
    <p:sldId id="271" r:id="rId13"/>
    <p:sldId id="273" r:id="rId14"/>
    <p:sldId id="272" r:id="rId15"/>
    <p:sldId id="274" r:id="rId16"/>
    <p:sldId id="275" r:id="rId17"/>
    <p:sldId id="276" r:id="rId18"/>
    <p:sldId id="277" r:id="rId19"/>
    <p:sldId id="258" r:id="rId20"/>
  </p:sldIdLst>
  <p:sldSz cx="10688638" cy="7562850"/>
  <p:notesSz cx="6858000" cy="9144000"/>
  <p:defaultTextStyle>
    <a:defPPr>
      <a:defRPr lang="en-US"/>
    </a:defPPr>
    <a:lvl1pPr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1pPr>
    <a:lvl2pPr marL="496888" indent="-39688"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2pPr>
    <a:lvl3pPr marL="993775" indent="-79375"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3pPr>
    <a:lvl4pPr marL="1492250" indent="-120650"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4pPr>
    <a:lvl5pPr marL="1989138" indent="-160338" algn="l" defTabSz="496888" rtl="0" eaLnBrk="0" fontAlgn="base" hangingPunct="0">
      <a:spcBef>
        <a:spcPct val="0"/>
      </a:spcBef>
      <a:spcAft>
        <a:spcPct val="0"/>
      </a:spcAft>
      <a:defRPr sz="2000" kern="1200">
        <a:solidFill>
          <a:schemeClr val="tx1"/>
        </a:solidFill>
        <a:latin typeface="Calibri" panose="020F0502020204030204" pitchFamily="34" charset="0"/>
        <a:ea typeface="+mn-ea"/>
        <a:cs typeface="+mn-cs"/>
      </a:defRPr>
    </a:lvl5pPr>
    <a:lvl6pPr marL="2286000" algn="l" defTabSz="914400" rtl="0" eaLnBrk="1" latinLnBrk="0" hangingPunct="1">
      <a:defRPr sz="2000" kern="1200">
        <a:solidFill>
          <a:schemeClr val="tx1"/>
        </a:solidFill>
        <a:latin typeface="Calibri" panose="020F0502020204030204" pitchFamily="34" charset="0"/>
        <a:ea typeface="+mn-ea"/>
        <a:cs typeface="+mn-cs"/>
      </a:defRPr>
    </a:lvl6pPr>
    <a:lvl7pPr marL="2743200" algn="l" defTabSz="914400" rtl="0" eaLnBrk="1" latinLnBrk="0" hangingPunct="1">
      <a:defRPr sz="2000" kern="1200">
        <a:solidFill>
          <a:schemeClr val="tx1"/>
        </a:solidFill>
        <a:latin typeface="Calibri" panose="020F0502020204030204" pitchFamily="34" charset="0"/>
        <a:ea typeface="+mn-ea"/>
        <a:cs typeface="+mn-cs"/>
      </a:defRPr>
    </a:lvl7pPr>
    <a:lvl8pPr marL="3200400" algn="l" defTabSz="914400" rtl="0" eaLnBrk="1" latinLnBrk="0" hangingPunct="1">
      <a:defRPr sz="2000" kern="1200">
        <a:solidFill>
          <a:schemeClr val="tx1"/>
        </a:solidFill>
        <a:latin typeface="Calibri" panose="020F0502020204030204" pitchFamily="34" charset="0"/>
        <a:ea typeface="+mn-ea"/>
        <a:cs typeface="+mn-cs"/>
      </a:defRPr>
    </a:lvl8pPr>
    <a:lvl9pPr marL="3657600" algn="l" defTabSz="914400" rtl="0" eaLnBrk="1" latinLnBrk="0" hangingPunct="1">
      <a:defRPr sz="20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A61"/>
    <a:srgbClr val="940006"/>
    <a:srgbClr val="7401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6D061-AA93-4178-B579-FFB4D97875E2}" v="9" dt="2022-11-26T12:37:14.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4737" autoAdjust="0"/>
  </p:normalViewPr>
  <p:slideViewPr>
    <p:cSldViewPr snapToGrid="0" snapToObjects="1">
      <p:cViewPr varScale="1">
        <p:scale>
          <a:sx n="74" d="100"/>
          <a:sy n="74" d="100"/>
        </p:scale>
        <p:origin x="1493" y="62"/>
      </p:cViewPr>
      <p:guideLst>
        <p:guide orient="horz" pos="2382"/>
        <p:guide pos="336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A5A3E82B-6812-4B3D-9240-58CB1504C95C}" type="datetimeFigureOut">
              <a:rPr lang="en-US" altLang="en-US"/>
              <a:pPr>
                <a:defRPr/>
              </a:pPr>
              <a:t>11/26/2022</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450F45D0-AEC8-45D2-862A-E31E0F98599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4226A256-41F6-4CA6-91A4-2B5BD7379253}" type="datetimeFigureOut">
              <a:rPr lang="en-US" altLang="en-US"/>
              <a:pPr>
                <a:defRPr/>
              </a:pPr>
              <a:t>11/26/2022</a:t>
            </a:fld>
            <a:endParaRPr lang="en-US" alt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E4F2BAD6-6C88-4C73-A22E-592C37D5B0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C9984A9-04A9-4F60-9250-331AA9211BE2}"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itle Placeholder 1"/>
          <p:cNvSpPr>
            <a:spLocks noGrp="1"/>
          </p:cNvSpPr>
          <p:nvPr>
            <p:ph type="title"/>
          </p:nvPr>
        </p:nvSpPr>
        <p:spPr bwMode="auto">
          <a:xfrm>
            <a:off x="534988" y="2921554"/>
            <a:ext cx="9618662" cy="88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000"/>
            </a:lvl1pPr>
          </a:lstStyle>
          <a:p>
            <a:pPr lvl="0"/>
            <a:r>
              <a:rPr lang="en-US" altLang="en-US" dirty="0"/>
              <a:t>Click to edit Master title style</a:t>
            </a:r>
          </a:p>
        </p:txBody>
      </p:sp>
      <p:sp>
        <p:nvSpPr>
          <p:cNvPr id="23" name="Text Placeholder 3"/>
          <p:cNvSpPr>
            <a:spLocks noGrp="1"/>
          </p:cNvSpPr>
          <p:nvPr>
            <p:ph type="body" sz="quarter" idx="15"/>
          </p:nvPr>
        </p:nvSpPr>
        <p:spPr>
          <a:xfrm>
            <a:off x="534989" y="6959379"/>
            <a:ext cx="7941500" cy="297974"/>
          </a:xfrm>
        </p:spPr>
        <p:txBody>
          <a:bodyPr/>
          <a:lstStyle>
            <a:lvl1pPr marL="0" indent="0" algn="l">
              <a:buNone/>
              <a:defRPr sz="1400">
                <a:solidFill>
                  <a:schemeClr val="tx2"/>
                </a:solidFill>
              </a:defRPr>
            </a:lvl1pPr>
            <a:lvl2pPr marL="498475" indent="0" algn="ctr">
              <a:buNone/>
              <a:defRPr/>
            </a:lvl2pPr>
            <a:lvl3pPr marL="995363" indent="0" algn="ctr">
              <a:buNone/>
              <a:defRPr/>
            </a:lvl3pPr>
            <a:lvl4pPr marL="1493838" indent="0" algn="ctr">
              <a:buNone/>
              <a:defRPr/>
            </a:lvl4pPr>
            <a:lvl5pPr marL="1990725" indent="0" algn="ctr">
              <a:buFont typeface="Arial" charset="0"/>
              <a:buNone/>
              <a:defRPr/>
            </a:lvl5pPr>
          </a:lstStyle>
          <a:p>
            <a:pPr lvl="0"/>
            <a:r>
              <a:rPr lang="en-US" dirty="0"/>
              <a:t>Click to edit Master text styles</a:t>
            </a:r>
          </a:p>
        </p:txBody>
      </p:sp>
      <p:sp>
        <p:nvSpPr>
          <p:cNvPr id="24" name="Text Placeholder 3"/>
          <p:cNvSpPr>
            <a:spLocks noGrp="1"/>
          </p:cNvSpPr>
          <p:nvPr>
            <p:ph type="body" sz="quarter" idx="14"/>
          </p:nvPr>
        </p:nvSpPr>
        <p:spPr>
          <a:xfrm>
            <a:off x="534988" y="4008610"/>
            <a:ext cx="9653587" cy="722439"/>
          </a:xfrm>
        </p:spPr>
        <p:txBody>
          <a:bodyPr/>
          <a:lstStyle>
            <a:lvl1pPr marL="0" indent="0" algn="ctr">
              <a:buNone/>
              <a:defRPr sz="2800">
                <a:solidFill>
                  <a:schemeClr val="tx2"/>
                </a:solidFill>
              </a:defRPr>
            </a:lvl1pPr>
            <a:lvl2pPr marL="498475" indent="0" algn="ctr">
              <a:buNone/>
              <a:defRPr/>
            </a:lvl2pPr>
            <a:lvl3pPr marL="995363" indent="0" algn="ctr">
              <a:buNone/>
              <a:defRPr/>
            </a:lvl3pPr>
            <a:lvl4pPr marL="1493838" indent="0" algn="ctr">
              <a:buNone/>
              <a:defRPr/>
            </a:lvl4pPr>
            <a:lvl5pPr marL="1990725" indent="0" algn="ctr">
              <a:buFont typeface="Arial" charset="0"/>
              <a:buNone/>
              <a:defRPr/>
            </a:lvl5pPr>
          </a:lstStyle>
          <a:p>
            <a:pPr lvl="0"/>
            <a:r>
              <a:rPr lang="en-US" dirty="0"/>
              <a:t>Click to edit Master text styles</a:t>
            </a:r>
          </a:p>
        </p:txBody>
      </p:sp>
      <p:sp>
        <p:nvSpPr>
          <p:cNvPr id="5" name="Date Placeholder 14"/>
          <p:cNvSpPr>
            <a:spLocks noGrp="1"/>
          </p:cNvSpPr>
          <p:nvPr>
            <p:ph type="dt" sz="half" idx="16"/>
          </p:nvPr>
        </p:nvSpPr>
        <p:spPr>
          <a:xfrm>
            <a:off x="534988" y="7964488"/>
            <a:ext cx="2493962" cy="401637"/>
          </a:xfrm>
          <a:prstGeom prst="rect">
            <a:avLst/>
          </a:prstGeom>
        </p:spPr>
        <p:txBody>
          <a:bodyPr/>
          <a:lstStyle>
            <a:lvl1pPr>
              <a:defRPr>
                <a:latin typeface="Calibri" charset="0"/>
              </a:defRPr>
            </a:lvl1pPr>
          </a:lstStyle>
          <a:p>
            <a:pPr>
              <a:defRPr/>
            </a:pPr>
            <a:fld id="{F1C2304E-7E9E-4A9C-8EDD-9F8CF757EEE5}" type="datetimeFigureOut">
              <a:rPr lang="en-US" altLang="en-US"/>
              <a:pPr>
                <a:defRPr/>
              </a:pPr>
              <a:t>11/26/2022</a:t>
            </a:fld>
            <a:endParaRPr lang="en-US" altLang="en-US" dirty="0"/>
          </a:p>
        </p:txBody>
      </p:sp>
      <p:sp>
        <p:nvSpPr>
          <p:cNvPr id="6" name="Footer Placeholder 15"/>
          <p:cNvSpPr>
            <a:spLocks noGrp="1"/>
          </p:cNvSpPr>
          <p:nvPr>
            <p:ph type="ftr" sz="quarter" idx="17"/>
          </p:nvPr>
        </p:nvSpPr>
        <p:spPr>
          <a:xfrm>
            <a:off x="3651250" y="7964488"/>
            <a:ext cx="3386138" cy="401637"/>
          </a:xfrm>
          <a:prstGeom prst="rect">
            <a:avLst/>
          </a:prstGeom>
        </p:spPr>
        <p:txBody>
          <a:bodyPr/>
          <a:lstStyle>
            <a:lvl1pPr>
              <a:defRPr>
                <a:latin typeface="Calibri" charset="0"/>
              </a:defRPr>
            </a:lvl1pPr>
          </a:lstStyle>
          <a:p>
            <a:pPr>
              <a:defRPr/>
            </a:pPr>
            <a:endParaRPr lang="en-US" altLang="en-US"/>
          </a:p>
        </p:txBody>
      </p:sp>
      <p:sp>
        <p:nvSpPr>
          <p:cNvPr id="7" name="Slide Number Placeholder 16"/>
          <p:cNvSpPr>
            <a:spLocks noGrp="1"/>
          </p:cNvSpPr>
          <p:nvPr>
            <p:ph type="sldNum" sz="quarter" idx="18"/>
          </p:nvPr>
        </p:nvSpPr>
        <p:spPr>
          <a:xfrm>
            <a:off x="9391650" y="8051800"/>
            <a:ext cx="963613" cy="401638"/>
          </a:xfrm>
        </p:spPr>
        <p:txBody>
          <a:bodyPr/>
          <a:lstStyle>
            <a:lvl1pPr>
              <a:defRPr/>
            </a:lvl1pPr>
          </a:lstStyle>
          <a:p>
            <a:pPr>
              <a:defRPr/>
            </a:pPr>
            <a:fld id="{767C901E-72F9-4C93-BC80-FA8F402FB689}" type="slidenum">
              <a:rPr lang="en-US" altLang="en-US"/>
              <a:pPr>
                <a:defRPr/>
              </a:pPr>
              <a:t>‹#›</a:t>
            </a:fld>
            <a:endParaRPr lang="en-US" altLang="en-US" dirty="0"/>
          </a:p>
        </p:txBody>
      </p:sp>
    </p:spTree>
    <p:extLst>
      <p:ext uri="{BB962C8B-B14F-4D97-AF65-F5344CB8AC3E}">
        <p14:creationId xmlns:p14="http://schemas.microsoft.com/office/powerpoint/2010/main" val="26977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ubtitle">
    <p:bg>
      <p:bgPr>
        <a:solidFill>
          <a:schemeClr val="tx1"/>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bwMode="auto">
          <a:xfrm>
            <a:off x="534988" y="2988280"/>
            <a:ext cx="9618662" cy="88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000">
                <a:solidFill>
                  <a:schemeClr val="bg1"/>
                </a:solidFill>
              </a:defRPr>
            </a:lvl1pPr>
          </a:lstStyle>
          <a:p>
            <a:pPr lvl="0"/>
            <a:r>
              <a:rPr lang="en-US" altLang="en-US" dirty="0"/>
              <a:t>Click to edit Master title style</a:t>
            </a:r>
          </a:p>
        </p:txBody>
      </p:sp>
      <p:sp>
        <p:nvSpPr>
          <p:cNvPr id="4" name="Text Placeholder 3"/>
          <p:cNvSpPr>
            <a:spLocks noGrp="1"/>
          </p:cNvSpPr>
          <p:nvPr>
            <p:ph type="body" sz="quarter" idx="14"/>
          </p:nvPr>
        </p:nvSpPr>
        <p:spPr>
          <a:xfrm>
            <a:off x="534988" y="4075336"/>
            <a:ext cx="9653587" cy="722439"/>
          </a:xfrm>
        </p:spPr>
        <p:txBody>
          <a:bodyPr/>
          <a:lstStyle>
            <a:lvl1pPr marL="0" indent="0" algn="ctr">
              <a:buNone/>
              <a:defRPr sz="2800">
                <a:solidFill>
                  <a:schemeClr val="tx2"/>
                </a:solidFill>
              </a:defRPr>
            </a:lvl1pPr>
            <a:lvl2pPr marL="498475" indent="0" algn="ctr">
              <a:buNone/>
              <a:defRPr/>
            </a:lvl2pPr>
            <a:lvl3pPr marL="995363" indent="0" algn="ctr">
              <a:buNone/>
              <a:defRPr/>
            </a:lvl3pPr>
            <a:lvl4pPr marL="1493838" indent="0" algn="ctr">
              <a:buNone/>
              <a:defRPr/>
            </a:lvl4pPr>
            <a:lvl5pPr marL="1990725" indent="0" algn="ctr">
              <a:buFont typeface="Arial" charset="0"/>
              <a:buNone/>
              <a:defRPr/>
            </a:lvl5pPr>
          </a:lstStyle>
          <a:p>
            <a:pPr lvl="0"/>
            <a:r>
              <a:rPr lang="en-US" dirty="0"/>
              <a:t>Click to edit Master text styles</a:t>
            </a:r>
          </a:p>
        </p:txBody>
      </p:sp>
      <p:sp>
        <p:nvSpPr>
          <p:cNvPr id="5" name="Date Placeholder 7"/>
          <p:cNvSpPr>
            <a:spLocks noGrp="1"/>
          </p:cNvSpPr>
          <p:nvPr>
            <p:ph type="dt" sz="half" idx="15"/>
          </p:nvPr>
        </p:nvSpPr>
        <p:spPr>
          <a:xfrm>
            <a:off x="534988" y="8070850"/>
            <a:ext cx="2493962" cy="401638"/>
          </a:xfrm>
          <a:prstGeom prst="rect">
            <a:avLst/>
          </a:prstGeom>
        </p:spPr>
        <p:txBody>
          <a:bodyPr/>
          <a:lstStyle>
            <a:lvl1pPr>
              <a:defRPr>
                <a:latin typeface="Calibri" charset="0"/>
              </a:defRPr>
            </a:lvl1pPr>
          </a:lstStyle>
          <a:p>
            <a:pPr>
              <a:defRPr/>
            </a:pPr>
            <a:fld id="{B8346CE2-45FF-4FB0-9707-EB6E6EA73EF1}" type="datetimeFigureOut">
              <a:rPr lang="en-US" altLang="en-US"/>
              <a:pPr>
                <a:defRPr/>
              </a:pPr>
              <a:t>11/26/2022</a:t>
            </a:fld>
            <a:endParaRPr lang="en-US" altLang="en-US" dirty="0"/>
          </a:p>
        </p:txBody>
      </p:sp>
      <p:sp>
        <p:nvSpPr>
          <p:cNvPr id="6" name="Footer Placeholder 8"/>
          <p:cNvSpPr>
            <a:spLocks noGrp="1"/>
          </p:cNvSpPr>
          <p:nvPr>
            <p:ph type="ftr" sz="quarter" idx="16"/>
          </p:nvPr>
        </p:nvSpPr>
        <p:spPr>
          <a:xfrm>
            <a:off x="3651250" y="8070850"/>
            <a:ext cx="3386138" cy="401638"/>
          </a:xfrm>
          <a:prstGeom prst="rect">
            <a:avLst/>
          </a:prstGeom>
        </p:spPr>
        <p:txBody>
          <a:bodyPr/>
          <a:lstStyle>
            <a:lvl1pPr>
              <a:defRPr>
                <a:latin typeface="Calibri" charset="0"/>
              </a:defRPr>
            </a:lvl1pPr>
          </a:lstStyle>
          <a:p>
            <a:pPr>
              <a:defRPr/>
            </a:pPr>
            <a:r>
              <a:rPr lang="en-US" altLang="en-US"/>
              <a:t>Presenter Name(s)</a:t>
            </a:r>
          </a:p>
        </p:txBody>
      </p:sp>
      <p:sp>
        <p:nvSpPr>
          <p:cNvPr id="7" name="Slide Number Placeholder 9"/>
          <p:cNvSpPr>
            <a:spLocks noGrp="1"/>
          </p:cNvSpPr>
          <p:nvPr>
            <p:ph type="sldNum" sz="quarter" idx="17"/>
          </p:nvPr>
        </p:nvSpPr>
        <p:spPr>
          <a:xfrm>
            <a:off x="9391650" y="8070850"/>
            <a:ext cx="963613" cy="401638"/>
          </a:xfrm>
        </p:spPr>
        <p:txBody>
          <a:bodyPr/>
          <a:lstStyle>
            <a:lvl1pPr>
              <a:defRPr/>
            </a:lvl1pPr>
          </a:lstStyle>
          <a:p>
            <a:pPr>
              <a:defRPr/>
            </a:pPr>
            <a:fld id="{078586AE-1E6E-4E52-B31D-120EC8498BA5}" type="slidenum">
              <a:rPr lang="en-US" altLang="en-US"/>
              <a:pPr>
                <a:defRPr/>
              </a:pPr>
              <a:t>‹#›</a:t>
            </a:fld>
            <a:endParaRPr lang="en-US" altLang="en-US" dirty="0"/>
          </a:p>
        </p:txBody>
      </p:sp>
    </p:spTree>
    <p:extLst>
      <p:ext uri="{BB962C8B-B14F-4D97-AF65-F5344CB8AC3E}">
        <p14:creationId xmlns:p14="http://schemas.microsoft.com/office/powerpoint/2010/main" val="44334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 column">
    <p:spTree>
      <p:nvGrpSpPr>
        <p:cNvPr id="1" name=""/>
        <p:cNvGrpSpPr/>
        <p:nvPr/>
      </p:nvGrpSpPr>
      <p:grpSpPr>
        <a:xfrm>
          <a:off x="0" y="0"/>
          <a:ext cx="0" cy="0"/>
          <a:chOff x="0" y="0"/>
          <a:chExt cx="0" cy="0"/>
        </a:xfrm>
      </p:grpSpPr>
      <p:sp>
        <p:nvSpPr>
          <p:cNvPr id="5" name="TextBox 6"/>
          <p:cNvSpPr txBox="1">
            <a:spLocks noChangeArrowheads="1"/>
          </p:cNvSpPr>
          <p:nvPr userDrawn="1"/>
        </p:nvSpPr>
        <p:spPr bwMode="auto">
          <a:xfrm>
            <a:off x="-549275" y="1398588"/>
            <a:ext cx="185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p>
        </p:txBody>
      </p:sp>
      <p:sp>
        <p:nvSpPr>
          <p:cNvPr id="10" name="Title 1"/>
          <p:cNvSpPr>
            <a:spLocks noGrp="1"/>
          </p:cNvSpPr>
          <p:nvPr>
            <p:ph type="title"/>
          </p:nvPr>
        </p:nvSpPr>
        <p:spPr>
          <a:xfrm>
            <a:off x="534988" y="303213"/>
            <a:ext cx="9618662" cy="1260475"/>
          </a:xfrm>
        </p:spPr>
        <p:txBody>
          <a:bodyPr/>
          <a:lstStyle/>
          <a:p>
            <a:r>
              <a:rPr lang="en-US" dirty="0"/>
              <a:t>Click to edit Master title style</a:t>
            </a:r>
          </a:p>
        </p:txBody>
      </p:sp>
      <p:sp>
        <p:nvSpPr>
          <p:cNvPr id="11" name="Text Placeholder 6"/>
          <p:cNvSpPr>
            <a:spLocks noGrp="1"/>
          </p:cNvSpPr>
          <p:nvPr>
            <p:ph type="body" sz="quarter" idx="13"/>
          </p:nvPr>
        </p:nvSpPr>
        <p:spPr>
          <a:xfrm>
            <a:off x="534988" y="1904400"/>
            <a:ext cx="4064444" cy="5144470"/>
          </a:xfrm>
        </p:spPr>
        <p:txBody>
          <a:bodyPr/>
          <a:lstStyle>
            <a:lvl1pPr marL="0" indent="0">
              <a:lnSpc>
                <a:spcPct val="100000"/>
              </a:lnSpc>
              <a:buNone/>
              <a:defRPr sz="2000" b="0" i="0">
                <a:latin typeface="Montserrat" charset="0"/>
                <a:ea typeface="Montserrat" charset="0"/>
                <a:cs typeface="Montserrat" charset="0"/>
              </a:defRPr>
            </a:lvl1pPr>
            <a:lvl2pPr marL="955675" indent="-457200">
              <a:lnSpc>
                <a:spcPct val="100000"/>
              </a:lnSpc>
              <a:buFont typeface="Arial" charset="0"/>
              <a:buChar char="•"/>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12" name="Text Placeholder 6"/>
          <p:cNvSpPr>
            <a:spLocks noGrp="1"/>
          </p:cNvSpPr>
          <p:nvPr>
            <p:ph type="body" sz="quarter" idx="14"/>
          </p:nvPr>
        </p:nvSpPr>
        <p:spPr>
          <a:xfrm>
            <a:off x="5170996" y="1904400"/>
            <a:ext cx="4293044" cy="5144470"/>
          </a:xfrm>
        </p:spPr>
        <p:txBody>
          <a:bodyPr/>
          <a:lstStyle>
            <a:lvl1pPr marL="0" indent="0">
              <a:lnSpc>
                <a:spcPct val="100000"/>
              </a:lnSpc>
              <a:spcAft>
                <a:spcPts val="140"/>
              </a:spcAft>
              <a:buNone/>
              <a:defRPr sz="2000" b="0" i="0">
                <a:latin typeface="Montserrat" charset="0"/>
                <a:ea typeface="Montserrat" charset="0"/>
                <a:cs typeface="Montserrat" charset="0"/>
              </a:defRPr>
            </a:lvl1pPr>
            <a:lvl2pPr marL="808038" marR="0" indent="-309563" algn="l" defTabSz="496888" rtl="0" eaLnBrk="0" fontAlgn="base" latinLnBrk="0" hangingPunct="0">
              <a:lnSpc>
                <a:spcPct val="100000"/>
              </a:lnSpc>
              <a:spcBef>
                <a:spcPct val="20000"/>
              </a:spcBef>
              <a:spcAft>
                <a:spcPts val="140"/>
              </a:spcAft>
              <a:buClrTx/>
              <a:buSzTx/>
              <a:buFont typeface="Arial" charset="0"/>
              <a:buChar char="•"/>
              <a:tabLst/>
              <a:defRPr/>
            </a:lvl2pPr>
            <a:lvl3pPr>
              <a:lnSpc>
                <a:spcPct val="100000"/>
              </a:lnSpc>
              <a:spcAft>
                <a:spcPts val="140"/>
              </a:spcAft>
              <a:defRPr/>
            </a:lvl3pPr>
            <a:lvl4pPr>
              <a:lnSpc>
                <a:spcPct val="100000"/>
              </a:lnSpc>
              <a:spcAft>
                <a:spcPts val="140"/>
              </a:spcAft>
              <a:defRPr/>
            </a:lvl4pPr>
            <a:lvl5pPr>
              <a:lnSpc>
                <a:spcPct val="100000"/>
              </a:lnSpc>
              <a:spcAft>
                <a:spcPts val="14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2"/>
          <p:cNvSpPr>
            <a:spLocks noGrp="1"/>
          </p:cNvSpPr>
          <p:nvPr>
            <p:ph type="dt" sz="half" idx="15"/>
          </p:nvPr>
        </p:nvSpPr>
        <p:spPr>
          <a:xfrm>
            <a:off x="534988" y="8070850"/>
            <a:ext cx="2493962" cy="401638"/>
          </a:xfrm>
          <a:prstGeom prst="rect">
            <a:avLst/>
          </a:prstGeom>
        </p:spPr>
        <p:txBody>
          <a:bodyPr/>
          <a:lstStyle>
            <a:lvl1pPr>
              <a:defRPr>
                <a:latin typeface="Calibri" charset="0"/>
              </a:defRPr>
            </a:lvl1pPr>
          </a:lstStyle>
          <a:p>
            <a:pPr>
              <a:defRPr/>
            </a:pPr>
            <a:fld id="{5317A9D1-A644-474E-AEB8-C513E186F4B7}" type="datetimeFigureOut">
              <a:rPr lang="en-US" altLang="en-US"/>
              <a:pPr>
                <a:defRPr/>
              </a:pPr>
              <a:t>11/26/2022</a:t>
            </a:fld>
            <a:endParaRPr lang="en-US" altLang="en-US" dirty="0"/>
          </a:p>
        </p:txBody>
      </p:sp>
      <p:sp>
        <p:nvSpPr>
          <p:cNvPr id="7" name="Footer Placeholder 3"/>
          <p:cNvSpPr>
            <a:spLocks noGrp="1"/>
          </p:cNvSpPr>
          <p:nvPr>
            <p:ph type="ftr" sz="quarter" idx="16"/>
          </p:nvPr>
        </p:nvSpPr>
        <p:spPr>
          <a:xfrm>
            <a:off x="3651250" y="8070850"/>
            <a:ext cx="3386138" cy="401638"/>
          </a:xfrm>
          <a:prstGeom prst="rect">
            <a:avLst/>
          </a:prstGeom>
        </p:spPr>
        <p:txBody>
          <a:bodyPr/>
          <a:lstStyle>
            <a:lvl1pPr>
              <a:defRPr>
                <a:latin typeface="Calibri" charset="0"/>
              </a:defRPr>
            </a:lvl1pPr>
          </a:lstStyle>
          <a:p>
            <a:pPr>
              <a:defRPr/>
            </a:pPr>
            <a:endParaRPr lang="en-US" altLang="en-US"/>
          </a:p>
        </p:txBody>
      </p:sp>
      <p:sp>
        <p:nvSpPr>
          <p:cNvPr id="8" name="Slide Number Placeholder 4"/>
          <p:cNvSpPr>
            <a:spLocks noGrp="1"/>
          </p:cNvSpPr>
          <p:nvPr>
            <p:ph type="sldNum" sz="quarter" idx="17"/>
          </p:nvPr>
        </p:nvSpPr>
        <p:spPr>
          <a:xfrm>
            <a:off x="9391650" y="7869238"/>
            <a:ext cx="963613" cy="403225"/>
          </a:xfrm>
        </p:spPr>
        <p:txBody>
          <a:bodyPr/>
          <a:lstStyle>
            <a:lvl1pPr>
              <a:defRPr/>
            </a:lvl1pPr>
          </a:lstStyle>
          <a:p>
            <a:pPr>
              <a:defRPr/>
            </a:pPr>
            <a:fld id="{50E6C8D8-A06C-4518-97D6-F610A40A0B40}" type="slidenum">
              <a:rPr lang="en-US" altLang="en-US"/>
              <a:pPr>
                <a:defRPr/>
              </a:pPr>
              <a:t>‹#›</a:t>
            </a:fld>
            <a:endParaRPr lang="en-US" altLang="en-US" dirty="0"/>
          </a:p>
        </p:txBody>
      </p:sp>
    </p:spTree>
    <p:extLst>
      <p:ext uri="{BB962C8B-B14F-4D97-AF65-F5344CB8AC3E}">
        <p14:creationId xmlns:p14="http://schemas.microsoft.com/office/powerpoint/2010/main" val="324936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 2 column">
    <p:spTree>
      <p:nvGrpSpPr>
        <p:cNvPr id="1" name=""/>
        <p:cNvGrpSpPr/>
        <p:nvPr/>
      </p:nvGrpSpPr>
      <p:grpSpPr>
        <a:xfrm>
          <a:off x="0" y="0"/>
          <a:ext cx="0" cy="0"/>
          <a:chOff x="0" y="0"/>
          <a:chExt cx="0" cy="0"/>
        </a:xfrm>
      </p:grpSpPr>
      <p:sp>
        <p:nvSpPr>
          <p:cNvPr id="10" name="Title 1"/>
          <p:cNvSpPr>
            <a:spLocks noGrp="1"/>
          </p:cNvSpPr>
          <p:nvPr>
            <p:ph type="title"/>
          </p:nvPr>
        </p:nvSpPr>
        <p:spPr>
          <a:xfrm>
            <a:off x="534988" y="303213"/>
            <a:ext cx="9618662" cy="1260475"/>
          </a:xfrm>
        </p:spPr>
        <p:txBody>
          <a:bodyPr/>
          <a:lstStyle/>
          <a:p>
            <a:r>
              <a:rPr lang="en-US" dirty="0"/>
              <a:t>Click to edit Master title style</a:t>
            </a:r>
          </a:p>
        </p:txBody>
      </p:sp>
      <p:sp>
        <p:nvSpPr>
          <p:cNvPr id="3" name="Picture Placeholder 2"/>
          <p:cNvSpPr>
            <a:spLocks noGrp="1"/>
          </p:cNvSpPr>
          <p:nvPr>
            <p:ph type="pic" sz="quarter" idx="18"/>
          </p:nvPr>
        </p:nvSpPr>
        <p:spPr>
          <a:xfrm>
            <a:off x="5081481" y="1700215"/>
            <a:ext cx="5118663" cy="4243386"/>
          </a:xfrm>
        </p:spPr>
        <p:txBody>
          <a:bodyPr/>
          <a:lstStyle/>
          <a:p>
            <a:pPr lvl="0"/>
            <a:endParaRPr lang="en-US" altLang="en-US" noProof="0" dirty="0"/>
          </a:p>
        </p:txBody>
      </p:sp>
      <p:sp>
        <p:nvSpPr>
          <p:cNvPr id="14" name="Text Placeholder 13"/>
          <p:cNvSpPr>
            <a:spLocks noGrp="1"/>
          </p:cNvSpPr>
          <p:nvPr>
            <p:ph type="body" sz="quarter" idx="19"/>
          </p:nvPr>
        </p:nvSpPr>
        <p:spPr>
          <a:xfrm>
            <a:off x="534988" y="1904400"/>
            <a:ext cx="4360862" cy="45408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2"/>
          <p:cNvSpPr>
            <a:spLocks noGrp="1"/>
          </p:cNvSpPr>
          <p:nvPr>
            <p:ph type="dt" sz="half" idx="20"/>
          </p:nvPr>
        </p:nvSpPr>
        <p:spPr>
          <a:xfrm>
            <a:off x="534988" y="8070850"/>
            <a:ext cx="2493962" cy="401638"/>
          </a:xfrm>
          <a:prstGeom prst="rect">
            <a:avLst/>
          </a:prstGeom>
        </p:spPr>
        <p:txBody>
          <a:bodyPr/>
          <a:lstStyle>
            <a:lvl1pPr>
              <a:defRPr>
                <a:latin typeface="Calibri" charset="0"/>
              </a:defRPr>
            </a:lvl1pPr>
          </a:lstStyle>
          <a:p>
            <a:pPr>
              <a:defRPr/>
            </a:pPr>
            <a:fld id="{3DE9EAA6-DCF8-48E2-B7EF-2CB108914157}" type="datetimeFigureOut">
              <a:rPr lang="en-US" altLang="en-US"/>
              <a:pPr>
                <a:defRPr/>
              </a:pPr>
              <a:t>11/26/2022</a:t>
            </a:fld>
            <a:endParaRPr lang="en-US" altLang="en-US" dirty="0"/>
          </a:p>
        </p:txBody>
      </p:sp>
      <p:sp>
        <p:nvSpPr>
          <p:cNvPr id="6" name="Footer Placeholder 3"/>
          <p:cNvSpPr>
            <a:spLocks noGrp="1"/>
          </p:cNvSpPr>
          <p:nvPr>
            <p:ph type="ftr" sz="quarter" idx="21"/>
          </p:nvPr>
        </p:nvSpPr>
        <p:spPr>
          <a:xfrm>
            <a:off x="3651250" y="8070850"/>
            <a:ext cx="3386138" cy="401638"/>
          </a:xfrm>
          <a:prstGeom prst="rect">
            <a:avLst/>
          </a:prstGeom>
        </p:spPr>
        <p:txBody>
          <a:bodyPr/>
          <a:lstStyle>
            <a:lvl1pPr>
              <a:defRPr>
                <a:latin typeface="Calibri" charset="0"/>
              </a:defRPr>
            </a:lvl1pPr>
          </a:lstStyle>
          <a:p>
            <a:pPr>
              <a:defRPr/>
            </a:pPr>
            <a:endParaRPr lang="en-US" altLang="en-US"/>
          </a:p>
        </p:txBody>
      </p:sp>
      <p:sp>
        <p:nvSpPr>
          <p:cNvPr id="7" name="Slide Number Placeholder 4"/>
          <p:cNvSpPr>
            <a:spLocks noGrp="1"/>
          </p:cNvSpPr>
          <p:nvPr>
            <p:ph type="sldNum" sz="quarter" idx="22"/>
          </p:nvPr>
        </p:nvSpPr>
        <p:spPr>
          <a:xfrm>
            <a:off x="9391650" y="8070850"/>
            <a:ext cx="963613" cy="401638"/>
          </a:xfrm>
        </p:spPr>
        <p:txBody>
          <a:bodyPr/>
          <a:lstStyle>
            <a:lvl1pPr>
              <a:defRPr/>
            </a:lvl1pPr>
          </a:lstStyle>
          <a:p>
            <a:pPr>
              <a:defRPr/>
            </a:pPr>
            <a:fld id="{25315CF3-47BF-4D85-8DE5-0DB4A2E0B5C7}" type="slidenum">
              <a:rPr lang="en-US" altLang="en-US"/>
              <a:pPr>
                <a:defRPr/>
              </a:pPr>
              <a:t>‹#›</a:t>
            </a:fld>
            <a:endParaRPr lang="en-US" altLang="en-US" dirty="0"/>
          </a:p>
        </p:txBody>
      </p:sp>
    </p:spTree>
    <p:extLst>
      <p:ext uri="{BB962C8B-B14F-4D97-AF65-F5344CB8AC3E}">
        <p14:creationId xmlns:p14="http://schemas.microsoft.com/office/powerpoint/2010/main" val="98936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 name="Shape 18"/>
          <p:cNvSpPr txBox="1">
            <a:spLocks noGrp="1"/>
          </p:cNvSpPr>
          <p:nvPr>
            <p:ph type="body" idx="1"/>
          </p:nvPr>
        </p:nvSpPr>
        <p:spPr>
          <a:xfrm>
            <a:off x="1507395" y="3365184"/>
            <a:ext cx="7653528" cy="646300"/>
          </a:xfrm>
          <a:prstGeom prst="rect">
            <a:avLst/>
          </a:prstGeom>
        </p:spPr>
        <p:txBody>
          <a:bodyPr lIns="91425" tIns="91425" rIns="91425" bIns="91425" anchor="ctr">
            <a:spAutoFit/>
          </a:bodyPr>
          <a:lstStyle>
            <a:lvl1pPr marL="0" lvl="0" indent="0" algn="ctr" rtl="0">
              <a:spcBef>
                <a:spcPts val="0"/>
              </a:spcBef>
              <a:buClr>
                <a:srgbClr val="434343"/>
              </a:buClr>
              <a:buSzPts val="3000"/>
              <a:buNone/>
              <a:defRPr sz="3000" i="1">
                <a:solidFill>
                  <a:schemeClr val="bg1"/>
                </a:solidFill>
              </a:defRPr>
            </a:lvl1pPr>
            <a:lvl2pPr lvl="1" algn="ctr" rtl="0">
              <a:spcBef>
                <a:spcPts val="0"/>
              </a:spcBef>
              <a:buClr>
                <a:srgbClr val="434343"/>
              </a:buClr>
              <a:buSzPts val="3000"/>
              <a:buChar char="○"/>
              <a:defRPr sz="3000" i="1">
                <a:solidFill>
                  <a:srgbClr val="434343"/>
                </a:solidFill>
              </a:defRPr>
            </a:lvl2pPr>
            <a:lvl3pPr lvl="2" algn="ctr" rtl="0">
              <a:spcBef>
                <a:spcPts val="0"/>
              </a:spcBef>
              <a:buClr>
                <a:srgbClr val="434343"/>
              </a:buClr>
              <a:buSzPts val="3000"/>
              <a:buChar char="■"/>
              <a:defRPr sz="3000" i="1">
                <a:solidFill>
                  <a:srgbClr val="434343"/>
                </a:solidFill>
              </a:defRPr>
            </a:lvl3pPr>
            <a:lvl4pPr lvl="3" algn="ctr" rtl="0">
              <a:spcBef>
                <a:spcPts val="0"/>
              </a:spcBef>
              <a:buClr>
                <a:srgbClr val="434343"/>
              </a:buClr>
              <a:buSzPts val="3000"/>
              <a:buChar char="●"/>
              <a:defRPr sz="3000" i="1">
                <a:solidFill>
                  <a:srgbClr val="434343"/>
                </a:solidFill>
              </a:defRPr>
            </a:lvl4pPr>
            <a:lvl5pPr lvl="4" algn="ctr" rtl="0">
              <a:spcBef>
                <a:spcPts val="0"/>
              </a:spcBef>
              <a:buClr>
                <a:srgbClr val="434343"/>
              </a:buClr>
              <a:buSzPts val="3000"/>
              <a:buChar char="○"/>
              <a:defRPr sz="3000" i="1">
                <a:solidFill>
                  <a:srgbClr val="434343"/>
                </a:solidFill>
              </a:defRPr>
            </a:lvl5pPr>
            <a:lvl6pPr lvl="5" algn="ctr" rtl="0">
              <a:spcBef>
                <a:spcPts val="0"/>
              </a:spcBef>
              <a:buClr>
                <a:srgbClr val="434343"/>
              </a:buClr>
              <a:buSzPts val="3000"/>
              <a:buChar char="■"/>
              <a:defRPr sz="3000" i="1">
                <a:solidFill>
                  <a:srgbClr val="434343"/>
                </a:solidFill>
              </a:defRPr>
            </a:lvl6pPr>
            <a:lvl7pPr lvl="6" algn="ctr" rtl="0">
              <a:spcBef>
                <a:spcPts val="0"/>
              </a:spcBef>
              <a:buClr>
                <a:srgbClr val="434343"/>
              </a:buClr>
              <a:buSzPts val="3000"/>
              <a:buChar char="●"/>
              <a:defRPr sz="3000" i="1">
                <a:solidFill>
                  <a:srgbClr val="434343"/>
                </a:solidFill>
              </a:defRPr>
            </a:lvl7pPr>
            <a:lvl8pPr lvl="7" algn="ctr" rtl="0">
              <a:spcBef>
                <a:spcPts val="0"/>
              </a:spcBef>
              <a:buClr>
                <a:srgbClr val="434343"/>
              </a:buClr>
              <a:buSzPts val="3000"/>
              <a:buChar char="○"/>
              <a:defRPr sz="3000" i="1">
                <a:solidFill>
                  <a:srgbClr val="434343"/>
                </a:solidFill>
              </a:defRPr>
            </a:lvl8pPr>
            <a:lvl9pPr lvl="8" algn="ctr">
              <a:spcBef>
                <a:spcPts val="0"/>
              </a:spcBef>
              <a:buClr>
                <a:srgbClr val="434343"/>
              </a:buClr>
              <a:buSzPts val="3000"/>
              <a:buChar char="■"/>
              <a:defRPr sz="3000" i="1">
                <a:solidFill>
                  <a:srgbClr val="434343"/>
                </a:solidFill>
              </a:defRPr>
            </a:lvl9pPr>
          </a:lstStyle>
          <a:p>
            <a:endParaRPr dirty="0"/>
          </a:p>
        </p:txBody>
      </p:sp>
      <p:sp>
        <p:nvSpPr>
          <p:cNvPr id="3" name="Date Placeholder 36"/>
          <p:cNvSpPr>
            <a:spLocks noGrp="1"/>
          </p:cNvSpPr>
          <p:nvPr>
            <p:ph type="dt" sz="half" idx="10"/>
          </p:nvPr>
        </p:nvSpPr>
        <p:spPr>
          <a:xfrm>
            <a:off x="525463" y="8080375"/>
            <a:ext cx="2493962" cy="401638"/>
          </a:xfrm>
          <a:prstGeom prst="rect">
            <a:avLst/>
          </a:prstGeom>
        </p:spPr>
        <p:txBody>
          <a:bodyPr/>
          <a:lstStyle>
            <a:lvl1pPr>
              <a:defRPr>
                <a:latin typeface="Calibri" charset="0"/>
              </a:defRPr>
            </a:lvl1pPr>
          </a:lstStyle>
          <a:p>
            <a:pPr>
              <a:defRPr/>
            </a:pPr>
            <a:fld id="{FB40DE49-E019-4353-9796-49CE59087748}" type="datetimeFigureOut">
              <a:rPr lang="en-US" altLang="en-US"/>
              <a:pPr>
                <a:defRPr/>
              </a:pPr>
              <a:t>11/26/2022</a:t>
            </a:fld>
            <a:endParaRPr lang="en-US" altLang="en-US" dirty="0"/>
          </a:p>
        </p:txBody>
      </p:sp>
      <p:sp>
        <p:nvSpPr>
          <p:cNvPr id="4" name="Footer Placeholder 37"/>
          <p:cNvSpPr>
            <a:spLocks noGrp="1"/>
          </p:cNvSpPr>
          <p:nvPr>
            <p:ph type="ftr" sz="quarter" idx="11"/>
          </p:nvPr>
        </p:nvSpPr>
        <p:spPr>
          <a:xfrm>
            <a:off x="3641725" y="8080375"/>
            <a:ext cx="3386138" cy="401638"/>
          </a:xfrm>
          <a:prstGeom prst="rect">
            <a:avLst/>
          </a:prstGeom>
        </p:spPr>
        <p:txBody>
          <a:bodyPr/>
          <a:lstStyle>
            <a:lvl1pPr>
              <a:defRPr>
                <a:latin typeface="Calibri" charset="0"/>
              </a:defRPr>
            </a:lvl1pPr>
          </a:lstStyle>
          <a:p>
            <a:pPr>
              <a:defRPr/>
            </a:pPr>
            <a:r>
              <a:rPr lang="en-US" altLang="en-US"/>
              <a:t>Presenter Name(s)</a:t>
            </a:r>
          </a:p>
        </p:txBody>
      </p:sp>
      <p:sp>
        <p:nvSpPr>
          <p:cNvPr id="5" name="Slide Number Placeholder 38"/>
          <p:cNvSpPr>
            <a:spLocks noGrp="1"/>
          </p:cNvSpPr>
          <p:nvPr>
            <p:ph type="sldNum" sz="quarter" idx="12"/>
          </p:nvPr>
        </p:nvSpPr>
        <p:spPr>
          <a:xfrm>
            <a:off x="9382125" y="7878763"/>
            <a:ext cx="963613" cy="403225"/>
          </a:xfrm>
        </p:spPr>
        <p:txBody>
          <a:bodyPr/>
          <a:lstStyle>
            <a:lvl1pPr>
              <a:defRPr/>
            </a:lvl1pPr>
          </a:lstStyle>
          <a:p>
            <a:pPr>
              <a:defRPr/>
            </a:pPr>
            <a:fld id="{506699BE-2D22-40B4-8517-E5ED6BADBD89}" type="slidenum">
              <a:rPr lang="en-US" altLang="en-US"/>
              <a:pPr>
                <a:defRPr/>
              </a:pPr>
              <a:t>‹#›</a:t>
            </a:fld>
            <a:endParaRPr lang="en-US" altLang="en-US" dirty="0"/>
          </a:p>
        </p:txBody>
      </p:sp>
    </p:spTree>
    <p:extLst>
      <p:ext uri="{BB962C8B-B14F-4D97-AF65-F5344CB8AC3E}">
        <p14:creationId xmlns:p14="http://schemas.microsoft.com/office/powerpoint/2010/main" val="8304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
        <p:cNvGrpSpPr/>
        <p:nvPr/>
      </p:nvGrpSpPr>
      <p:grpSpPr>
        <a:xfrm>
          <a:off x="0" y="0"/>
          <a:ext cx="0" cy="0"/>
          <a:chOff x="0" y="0"/>
          <a:chExt cx="0" cy="0"/>
        </a:xfrm>
      </p:grpSpPr>
      <p:sp>
        <p:nvSpPr>
          <p:cNvPr id="4" name="TextBox 6"/>
          <p:cNvSpPr txBox="1">
            <a:spLocks noChangeArrowheads="1"/>
          </p:cNvSpPr>
          <p:nvPr userDrawn="1"/>
        </p:nvSpPr>
        <p:spPr bwMode="auto">
          <a:xfrm>
            <a:off x="6065838" y="16192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en-US"/>
          </a:p>
        </p:txBody>
      </p:sp>
      <p:sp>
        <p:nvSpPr>
          <p:cNvPr id="2" name="Title 1"/>
          <p:cNvSpPr>
            <a:spLocks noGrp="1"/>
          </p:cNvSpPr>
          <p:nvPr>
            <p:ph type="title"/>
          </p:nvPr>
        </p:nvSpPr>
        <p:spPr>
          <a:solidFill>
            <a:schemeClr val="bg1"/>
          </a:solidFill>
        </p:spPr>
        <p:txBody>
          <a:bodyPr/>
          <a:lstStyle>
            <a:lvl1pPr>
              <a:defRPr b="0" i="0">
                <a:solidFill>
                  <a:srgbClr val="940006"/>
                </a:solidFill>
                <a:latin typeface="Arial" charset="0"/>
                <a:ea typeface="Arial" charset="0"/>
                <a:cs typeface="Arial" charset="0"/>
              </a:defRPr>
            </a:lvl1pPr>
          </a:lstStyle>
          <a:p>
            <a:r>
              <a:rPr lang="en-US" dirty="0"/>
              <a:t>Click to edit Master title style</a:t>
            </a:r>
          </a:p>
        </p:txBody>
      </p:sp>
      <p:sp>
        <p:nvSpPr>
          <p:cNvPr id="7" name="Text Placeholder 6"/>
          <p:cNvSpPr>
            <a:spLocks noGrp="1"/>
          </p:cNvSpPr>
          <p:nvPr>
            <p:ph type="body" sz="quarter" idx="13"/>
          </p:nvPr>
        </p:nvSpPr>
        <p:spPr>
          <a:xfrm>
            <a:off x="534988" y="1851134"/>
            <a:ext cx="9618662" cy="5206614"/>
          </a:xfrm>
        </p:spPr>
        <p:txBody>
          <a:bodyPr/>
          <a:lstStyle>
            <a:lvl1pPr marL="0" indent="0">
              <a:lnSpc>
                <a:spcPct val="100000"/>
              </a:lnSpc>
              <a:spcAft>
                <a:spcPts val="140"/>
              </a:spcAft>
              <a:buNone/>
              <a:defRPr sz="2000" b="0" i="0">
                <a:solidFill>
                  <a:srgbClr val="940006"/>
                </a:solidFill>
                <a:latin typeface="Arial" charset="0"/>
                <a:ea typeface="Arial" charset="0"/>
                <a:cs typeface="Arial" charset="0"/>
              </a:defRPr>
            </a:lvl1pPr>
            <a:lvl2pPr marL="808038" marR="0" indent="-309563" algn="l" defTabSz="496888" rtl="0" eaLnBrk="0" fontAlgn="base" latinLnBrk="0" hangingPunct="0">
              <a:lnSpc>
                <a:spcPct val="100000"/>
              </a:lnSpc>
              <a:spcBef>
                <a:spcPct val="20000"/>
              </a:spcBef>
              <a:spcAft>
                <a:spcPts val="140"/>
              </a:spcAft>
              <a:buClrTx/>
              <a:buSzTx/>
              <a:buFont typeface="Arial" charset="0"/>
              <a:buChar char="•"/>
              <a:tabLst/>
              <a:defRPr b="0" i="0">
                <a:solidFill>
                  <a:srgbClr val="940006"/>
                </a:solidFill>
                <a:latin typeface="Arial" charset="0"/>
                <a:ea typeface="Arial" charset="0"/>
                <a:cs typeface="Arial" charset="0"/>
              </a:defRPr>
            </a:lvl2pPr>
            <a:lvl3pPr>
              <a:lnSpc>
                <a:spcPct val="100000"/>
              </a:lnSpc>
              <a:spcAft>
                <a:spcPts val="140"/>
              </a:spcAft>
              <a:defRPr b="0" i="0">
                <a:solidFill>
                  <a:srgbClr val="940006"/>
                </a:solidFill>
                <a:latin typeface="Arial" charset="0"/>
                <a:ea typeface="Arial" charset="0"/>
                <a:cs typeface="Arial" charset="0"/>
              </a:defRPr>
            </a:lvl3pPr>
            <a:lvl4pPr>
              <a:lnSpc>
                <a:spcPct val="100000"/>
              </a:lnSpc>
              <a:spcAft>
                <a:spcPts val="140"/>
              </a:spcAft>
              <a:defRPr b="0" i="0">
                <a:solidFill>
                  <a:srgbClr val="940006"/>
                </a:solidFill>
                <a:latin typeface="Arial" charset="0"/>
                <a:ea typeface="Arial" charset="0"/>
                <a:cs typeface="Arial" charset="0"/>
              </a:defRPr>
            </a:lvl4pPr>
            <a:lvl5pPr>
              <a:lnSpc>
                <a:spcPct val="100000"/>
              </a:lnSpc>
              <a:spcAft>
                <a:spcPts val="140"/>
              </a:spcAft>
              <a:defRPr b="0" i="0">
                <a:solidFill>
                  <a:srgbClr val="940006"/>
                </a:solidFill>
                <a:latin typeface="Arial" charset="0"/>
                <a:ea typeface="Arial" charset="0"/>
                <a:cs typeface="Arial" charset="0"/>
              </a:defRPr>
            </a:lvl5pPr>
          </a:lstStyle>
          <a:p>
            <a:pPr lvl="0"/>
            <a:r>
              <a:rPr lang="en-US" dirty="0"/>
              <a:t>Click to edit Master text styles</a:t>
            </a:r>
          </a:p>
          <a:p>
            <a:pPr lvl="1"/>
            <a:r>
              <a:rPr lang="en-US" dirty="0"/>
              <a:t>Second Third level</a:t>
            </a:r>
          </a:p>
          <a:p>
            <a:pPr lvl="1"/>
            <a:r>
              <a:rPr lang="en-US" dirty="0"/>
              <a:t> level</a:t>
            </a:r>
          </a:p>
          <a:p>
            <a:pPr lvl="3"/>
            <a:r>
              <a:rPr lang="en-US" dirty="0"/>
              <a:t>Fourth level</a:t>
            </a:r>
          </a:p>
          <a:p>
            <a:pPr lvl="4"/>
            <a:r>
              <a:rPr lang="en-US" dirty="0"/>
              <a:t>Fifth level</a:t>
            </a:r>
          </a:p>
          <a:p>
            <a:pPr lvl="0"/>
            <a:endParaRPr lang="en-US" dirty="0"/>
          </a:p>
        </p:txBody>
      </p:sp>
      <p:sp>
        <p:nvSpPr>
          <p:cNvPr id="5" name="Date Placeholder 2"/>
          <p:cNvSpPr>
            <a:spLocks noGrp="1"/>
          </p:cNvSpPr>
          <p:nvPr>
            <p:ph type="dt" sz="half" idx="14"/>
          </p:nvPr>
        </p:nvSpPr>
        <p:spPr>
          <a:xfrm>
            <a:off x="534988" y="8070850"/>
            <a:ext cx="2493962" cy="401638"/>
          </a:xfrm>
          <a:prstGeom prst="rect">
            <a:avLst/>
          </a:prstGeom>
        </p:spPr>
        <p:txBody>
          <a:bodyPr/>
          <a:lstStyle>
            <a:lvl1pPr>
              <a:defRPr>
                <a:latin typeface="Calibri" charset="0"/>
              </a:defRPr>
            </a:lvl1pPr>
          </a:lstStyle>
          <a:p>
            <a:pPr>
              <a:defRPr/>
            </a:pPr>
            <a:fld id="{130ACF4A-4865-422F-9322-62991D4EACE2}" type="datetimeFigureOut">
              <a:rPr lang="en-US" altLang="en-US"/>
              <a:pPr>
                <a:defRPr/>
              </a:pPr>
              <a:t>11/26/2022</a:t>
            </a:fld>
            <a:endParaRPr lang="en-US" altLang="en-US" dirty="0"/>
          </a:p>
        </p:txBody>
      </p:sp>
      <p:sp>
        <p:nvSpPr>
          <p:cNvPr id="6" name="Footer Placeholder 3"/>
          <p:cNvSpPr>
            <a:spLocks noGrp="1"/>
          </p:cNvSpPr>
          <p:nvPr>
            <p:ph type="ftr" sz="quarter" idx="15"/>
          </p:nvPr>
        </p:nvSpPr>
        <p:spPr>
          <a:xfrm>
            <a:off x="3651250" y="8070850"/>
            <a:ext cx="3386138" cy="401638"/>
          </a:xfrm>
          <a:prstGeom prst="rect">
            <a:avLst/>
          </a:prstGeom>
        </p:spPr>
        <p:txBody>
          <a:bodyPr/>
          <a:lstStyle>
            <a:lvl1pPr>
              <a:defRPr>
                <a:latin typeface="Calibri" charset="0"/>
              </a:defRPr>
            </a:lvl1pPr>
          </a:lstStyle>
          <a:p>
            <a:pPr>
              <a:defRPr/>
            </a:pPr>
            <a:endParaRPr lang="en-US" altLang="en-US"/>
          </a:p>
        </p:txBody>
      </p:sp>
      <p:sp>
        <p:nvSpPr>
          <p:cNvPr id="8" name="Slide Number Placeholder 4"/>
          <p:cNvSpPr>
            <a:spLocks noGrp="1"/>
          </p:cNvSpPr>
          <p:nvPr>
            <p:ph type="sldNum" sz="quarter" idx="16"/>
          </p:nvPr>
        </p:nvSpPr>
        <p:spPr>
          <a:xfrm>
            <a:off x="9391650" y="7869238"/>
            <a:ext cx="963613" cy="403225"/>
          </a:xfrm>
        </p:spPr>
        <p:txBody>
          <a:bodyPr/>
          <a:lstStyle>
            <a:lvl1pPr>
              <a:defRPr/>
            </a:lvl1pPr>
          </a:lstStyle>
          <a:p>
            <a:pPr>
              <a:defRPr/>
            </a:pPr>
            <a:fld id="{3CA688A8-DADC-4118-88B3-73EB4EA42040}" type="slidenum">
              <a:rPr lang="en-US" altLang="en-US"/>
              <a:pPr>
                <a:defRPr/>
              </a:pPr>
              <a:t>‹#›</a:t>
            </a:fld>
            <a:endParaRPr lang="en-US" altLang="en-US" dirty="0"/>
          </a:p>
        </p:txBody>
      </p:sp>
    </p:spTree>
    <p:extLst>
      <p:ext uri="{BB962C8B-B14F-4D97-AF65-F5344CB8AC3E}">
        <p14:creationId xmlns:p14="http://schemas.microsoft.com/office/powerpoint/2010/main" val="171640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 1 column">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63" y="3175"/>
            <a:ext cx="10680700" cy="755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82588" y="1335088"/>
            <a:ext cx="9972675" cy="0"/>
          </a:xfrm>
          <a:prstGeom prst="line">
            <a:avLst/>
          </a:prstGeom>
          <a:ln w="25400">
            <a:gradFill>
              <a:gsLst>
                <a:gs pos="0">
                  <a:schemeClr val="accent1"/>
                </a:gs>
                <a:gs pos="100000">
                  <a:schemeClr val="accent2"/>
                </a:gs>
              </a:gsLst>
              <a:lin ang="0" scaled="0"/>
            </a:gra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387350" y="7258050"/>
            <a:ext cx="8455025" cy="0"/>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67813" y="6038850"/>
            <a:ext cx="11969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10" name="Content Placeholder 9"/>
          <p:cNvSpPr>
            <a:spLocks noGrp="1"/>
          </p:cNvSpPr>
          <p:nvPr>
            <p:ph sz="quarter" idx="17"/>
          </p:nvPr>
        </p:nvSpPr>
        <p:spPr>
          <a:xfrm>
            <a:off x="534988" y="1763298"/>
            <a:ext cx="9618662" cy="5235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
          <p:cNvSpPr>
            <a:spLocks noGrp="1"/>
          </p:cNvSpPr>
          <p:nvPr>
            <p:ph type="dt" sz="half" idx="18"/>
          </p:nvPr>
        </p:nvSpPr>
        <p:spPr>
          <a:xfrm>
            <a:off x="534988" y="8070850"/>
            <a:ext cx="2493962" cy="401638"/>
          </a:xfrm>
          <a:prstGeom prst="rect">
            <a:avLst/>
          </a:prstGeom>
        </p:spPr>
        <p:txBody>
          <a:bodyPr/>
          <a:lstStyle>
            <a:lvl1pPr>
              <a:defRPr>
                <a:latin typeface="Calibri" charset="0"/>
              </a:defRPr>
            </a:lvl1pPr>
          </a:lstStyle>
          <a:p>
            <a:pPr>
              <a:defRPr/>
            </a:pPr>
            <a:fld id="{75B6653A-1D05-4D8A-9694-831B6CF2BF98}" type="datetimeFigureOut">
              <a:rPr lang="en-US" altLang="en-US"/>
              <a:pPr>
                <a:defRPr/>
              </a:pPr>
              <a:t>11/26/2022</a:t>
            </a:fld>
            <a:endParaRPr lang="en-US" altLang="en-US" dirty="0"/>
          </a:p>
        </p:txBody>
      </p:sp>
      <p:sp>
        <p:nvSpPr>
          <p:cNvPr id="9" name="Footer Placeholder 3"/>
          <p:cNvSpPr>
            <a:spLocks noGrp="1"/>
          </p:cNvSpPr>
          <p:nvPr>
            <p:ph type="ftr" sz="quarter" idx="19"/>
          </p:nvPr>
        </p:nvSpPr>
        <p:spPr>
          <a:xfrm>
            <a:off x="3651250" y="8070850"/>
            <a:ext cx="3386138" cy="401638"/>
          </a:xfrm>
          <a:prstGeom prst="rect">
            <a:avLst/>
          </a:prstGeom>
        </p:spPr>
        <p:txBody>
          <a:bodyPr/>
          <a:lstStyle>
            <a:lvl1pPr>
              <a:defRPr>
                <a:latin typeface="Calibri" charset="0"/>
              </a:defRPr>
            </a:lvl1pPr>
          </a:lstStyle>
          <a:p>
            <a:pPr>
              <a:defRPr/>
            </a:pPr>
            <a:endParaRPr lang="en-US" altLang="en-US"/>
          </a:p>
        </p:txBody>
      </p:sp>
      <p:sp>
        <p:nvSpPr>
          <p:cNvPr id="11" name="Slide Number Placeholder 4"/>
          <p:cNvSpPr>
            <a:spLocks noGrp="1"/>
          </p:cNvSpPr>
          <p:nvPr>
            <p:ph type="sldNum" sz="quarter" idx="20"/>
          </p:nvPr>
        </p:nvSpPr>
        <p:spPr>
          <a:xfrm>
            <a:off x="9391650" y="7908925"/>
            <a:ext cx="963613" cy="401638"/>
          </a:xfrm>
        </p:spPr>
        <p:txBody>
          <a:bodyPr/>
          <a:lstStyle>
            <a:lvl1pPr>
              <a:defRPr/>
            </a:lvl1pPr>
          </a:lstStyle>
          <a:p>
            <a:pPr>
              <a:defRPr/>
            </a:pPr>
            <a:fld id="{4FD30D98-E213-45FE-800E-5F01FB5588F5}" type="slidenum">
              <a:rPr lang="en-US" altLang="en-US"/>
              <a:pPr>
                <a:defRPr/>
              </a:pPr>
              <a:t>‹#›</a:t>
            </a:fld>
            <a:endParaRPr lang="en-US" altLang="en-US" dirty="0"/>
          </a:p>
        </p:txBody>
      </p:sp>
    </p:spTree>
    <p:extLst>
      <p:ext uri="{BB962C8B-B14F-4D97-AF65-F5344CB8AC3E}">
        <p14:creationId xmlns:p14="http://schemas.microsoft.com/office/powerpoint/2010/main" val="89322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33" tIns="49767" rIns="99533" bIns="49767"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534988" y="1765300"/>
            <a:ext cx="9618662"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000" tIns="49767" rIns="99533" bIns="49767"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9391650" y="6927850"/>
            <a:ext cx="963613" cy="401638"/>
          </a:xfrm>
          <a:prstGeom prst="rect">
            <a:avLst/>
          </a:prstGeom>
        </p:spPr>
        <p:txBody>
          <a:bodyPr vert="horz" wrap="square" lIns="99533" tIns="49767" rIns="99533" bIns="49767" numCol="1" anchor="ctr" anchorCtr="0" compatLnSpc="1">
            <a:prstTxWarp prst="textNoShape">
              <a:avLst/>
            </a:prstTxWarp>
          </a:bodyPr>
          <a:lstStyle>
            <a:lvl1pPr algn="r" eaLnBrk="1" hangingPunct="1">
              <a:defRPr sz="1300" b="1" i="0">
                <a:solidFill>
                  <a:schemeClr val="tx2"/>
                </a:solidFill>
                <a:latin typeface="Montserrat SemiBold" charset="0"/>
                <a:ea typeface="Montserrat SemiBold" charset="0"/>
                <a:cs typeface="Montserrat SemiBold" charset="0"/>
              </a:defRPr>
            </a:lvl1pPr>
          </a:lstStyle>
          <a:p>
            <a:pPr>
              <a:defRPr/>
            </a:pPr>
            <a:fld id="{6DB44CF0-4EF2-47D2-A388-F989EDF16DC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Lst>
  <p:txStyles>
    <p:titleStyle>
      <a:lvl1pPr algn="l" defTabSz="496888" rtl="0" eaLnBrk="0" fontAlgn="base" hangingPunct="0">
        <a:spcBef>
          <a:spcPct val="0"/>
        </a:spcBef>
        <a:spcAft>
          <a:spcPct val="0"/>
        </a:spcAft>
        <a:defRPr sz="4000" b="1" kern="1200" spc="4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lgn="l" defTabSz="496888" rtl="0" eaLnBrk="0" fontAlgn="base" hangingPunct="0">
        <a:spcBef>
          <a:spcPct val="0"/>
        </a:spcBef>
        <a:spcAft>
          <a:spcPct val="0"/>
        </a:spcAft>
        <a:defRPr sz="4000" b="1">
          <a:solidFill>
            <a:schemeClr val="tx1"/>
          </a:solidFill>
          <a:latin typeface="Calibri" panose="020F0502020204030204" pitchFamily="34" charset="0"/>
          <a:ea typeface="Calibri" charset="0"/>
          <a:cs typeface="Calibri" panose="020F0502020204030204" pitchFamily="34" charset="0"/>
        </a:defRPr>
      </a:lvl2pPr>
      <a:lvl3pPr algn="l" defTabSz="496888" rtl="0" eaLnBrk="0" fontAlgn="base" hangingPunct="0">
        <a:spcBef>
          <a:spcPct val="0"/>
        </a:spcBef>
        <a:spcAft>
          <a:spcPct val="0"/>
        </a:spcAft>
        <a:defRPr sz="4000" b="1">
          <a:solidFill>
            <a:schemeClr val="tx1"/>
          </a:solidFill>
          <a:latin typeface="Calibri" panose="020F0502020204030204" pitchFamily="34" charset="0"/>
          <a:ea typeface="Calibri" charset="0"/>
          <a:cs typeface="Calibri" panose="020F0502020204030204" pitchFamily="34" charset="0"/>
        </a:defRPr>
      </a:lvl3pPr>
      <a:lvl4pPr algn="l" defTabSz="496888" rtl="0" eaLnBrk="0" fontAlgn="base" hangingPunct="0">
        <a:spcBef>
          <a:spcPct val="0"/>
        </a:spcBef>
        <a:spcAft>
          <a:spcPct val="0"/>
        </a:spcAft>
        <a:defRPr sz="4000" b="1">
          <a:solidFill>
            <a:schemeClr val="tx1"/>
          </a:solidFill>
          <a:latin typeface="Calibri" panose="020F0502020204030204" pitchFamily="34" charset="0"/>
          <a:ea typeface="Calibri" charset="0"/>
          <a:cs typeface="Calibri" panose="020F0502020204030204" pitchFamily="34" charset="0"/>
        </a:defRPr>
      </a:lvl4pPr>
      <a:lvl5pPr algn="l" defTabSz="496888" rtl="0" eaLnBrk="0" fontAlgn="base" hangingPunct="0">
        <a:spcBef>
          <a:spcPct val="0"/>
        </a:spcBef>
        <a:spcAft>
          <a:spcPct val="0"/>
        </a:spcAft>
        <a:defRPr sz="4000" b="1">
          <a:solidFill>
            <a:schemeClr val="tx1"/>
          </a:solidFill>
          <a:latin typeface="Calibri" panose="020F0502020204030204" pitchFamily="34" charset="0"/>
          <a:ea typeface="Calibri" charset="0"/>
          <a:cs typeface="Calibri" panose="020F0502020204030204" pitchFamily="34" charset="0"/>
        </a:defRPr>
      </a:lvl5pPr>
      <a:lvl6pPr marL="457200" algn="ctr" defTabSz="496888" rtl="0" fontAlgn="base">
        <a:spcBef>
          <a:spcPct val="0"/>
        </a:spcBef>
        <a:spcAft>
          <a:spcPct val="0"/>
        </a:spcAft>
        <a:defRPr sz="4800">
          <a:solidFill>
            <a:schemeClr val="tx1"/>
          </a:solidFill>
          <a:latin typeface="Calibri" pitchFamily="34" charset="0"/>
        </a:defRPr>
      </a:lvl6pPr>
      <a:lvl7pPr marL="914400" algn="ctr" defTabSz="496888" rtl="0" fontAlgn="base">
        <a:spcBef>
          <a:spcPct val="0"/>
        </a:spcBef>
        <a:spcAft>
          <a:spcPct val="0"/>
        </a:spcAft>
        <a:defRPr sz="4800">
          <a:solidFill>
            <a:schemeClr val="tx1"/>
          </a:solidFill>
          <a:latin typeface="Calibri" pitchFamily="34" charset="0"/>
        </a:defRPr>
      </a:lvl7pPr>
      <a:lvl8pPr marL="1371600" algn="ctr" defTabSz="496888" rtl="0" fontAlgn="base">
        <a:spcBef>
          <a:spcPct val="0"/>
        </a:spcBef>
        <a:spcAft>
          <a:spcPct val="0"/>
        </a:spcAft>
        <a:defRPr sz="4800">
          <a:solidFill>
            <a:schemeClr val="tx1"/>
          </a:solidFill>
          <a:latin typeface="Calibri" pitchFamily="34" charset="0"/>
        </a:defRPr>
      </a:lvl8pPr>
      <a:lvl9pPr marL="1828800" algn="ctr" defTabSz="496888" rtl="0" fontAlgn="base">
        <a:spcBef>
          <a:spcPct val="0"/>
        </a:spcBef>
        <a:spcAft>
          <a:spcPct val="0"/>
        </a:spcAft>
        <a:defRPr sz="4800">
          <a:solidFill>
            <a:schemeClr val="tx1"/>
          </a:solidFill>
          <a:latin typeface="Calibri" pitchFamily="34" charset="0"/>
        </a:defRPr>
      </a:lvl9pPr>
    </p:titleStyle>
    <p:bodyStyle>
      <a:lvl1pPr algn="l" defTabSz="496888" rtl="0" eaLnBrk="0" fontAlgn="base" hangingPunct="0">
        <a:spcBef>
          <a:spcPct val="20000"/>
        </a:spcBef>
        <a:spcAft>
          <a:spcPts val="138"/>
        </a:spcAft>
        <a:buFont typeface="Arial" panose="020B0604020202020204" pitchFamily="34" charset="0"/>
        <a:defRPr lang="en-US" altLang="en-US" sz="2000" kern="1200" spc="40" dirty="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808038" indent="-309563" algn="l" defTabSz="496888" rtl="0" eaLnBrk="0" fontAlgn="base" hangingPunct="0">
        <a:spcBef>
          <a:spcPct val="20000"/>
        </a:spcBef>
        <a:spcAft>
          <a:spcPts val="138"/>
        </a:spcAft>
        <a:buClr>
          <a:schemeClr val="accent1"/>
        </a:buClr>
        <a:buFont typeface="Arial" panose="020B0604020202020204" pitchFamily="34" charset="0"/>
        <a:buChar char="•"/>
        <a:defRPr lang="en-US" altLang="en-US" sz="3600" b="1" kern="1200" spc="40" dirty="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243013" indent="-247650" algn="l" defTabSz="496888" rtl="0" eaLnBrk="0" fontAlgn="base" hangingPunct="0">
        <a:spcBef>
          <a:spcPct val="20000"/>
        </a:spcBef>
        <a:spcAft>
          <a:spcPts val="138"/>
        </a:spcAft>
        <a:buClr>
          <a:schemeClr val="accent1"/>
        </a:buClr>
        <a:buFont typeface="Arial" panose="020B0604020202020204" pitchFamily="34" charset="0"/>
        <a:buChar char="•"/>
        <a:defRPr lang="en-US" altLang="en-US" sz="3200" kern="1200" spc="40" dirty="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741488" indent="-247650" algn="l" defTabSz="496888" rtl="0" eaLnBrk="0" fontAlgn="base" hangingPunct="0">
        <a:spcBef>
          <a:spcPct val="20000"/>
        </a:spcBef>
        <a:spcAft>
          <a:spcPts val="138"/>
        </a:spcAft>
        <a:buFont typeface="Arial" panose="020B0604020202020204" pitchFamily="34" charset="0"/>
        <a:buChar char="–"/>
        <a:defRPr lang="en-US" altLang="en-US" sz="2800" kern="1200" spc="40" dirty="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990725" algn="l" defTabSz="496888" rtl="0" eaLnBrk="0" fontAlgn="base" hangingPunct="0">
        <a:spcBef>
          <a:spcPct val="20000"/>
        </a:spcBef>
        <a:spcAft>
          <a:spcPts val="138"/>
        </a:spcAft>
        <a:buFont typeface="Arial" panose="020B0604020202020204" pitchFamily="34" charset="0"/>
        <a:defRPr lang="en-US" altLang="en-US" sz="2800" kern="1200" spc="40" dirty="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737154" indent="-248832" algn="l" defTabSz="497664" rtl="0" eaLnBrk="1" latinLnBrk="0" hangingPunct="1">
        <a:spcBef>
          <a:spcPct val="20000"/>
        </a:spcBef>
        <a:buFont typeface="Arial"/>
        <a:buChar char="•"/>
        <a:defRPr sz="2200" kern="1200">
          <a:solidFill>
            <a:schemeClr val="tx1"/>
          </a:solidFill>
          <a:latin typeface="+mn-lt"/>
          <a:ea typeface="+mn-ea"/>
          <a:cs typeface="+mn-cs"/>
        </a:defRPr>
      </a:lvl6pPr>
      <a:lvl7pPr marL="3234818" indent="-248832" algn="l" defTabSz="497664" rtl="0" eaLnBrk="1" latinLnBrk="0" hangingPunct="1">
        <a:spcBef>
          <a:spcPct val="20000"/>
        </a:spcBef>
        <a:buFont typeface="Arial"/>
        <a:buChar char="•"/>
        <a:defRPr sz="2200" kern="1200">
          <a:solidFill>
            <a:schemeClr val="tx1"/>
          </a:solidFill>
          <a:latin typeface="+mn-lt"/>
          <a:ea typeface="+mn-ea"/>
          <a:cs typeface="+mn-cs"/>
        </a:defRPr>
      </a:lvl7pPr>
      <a:lvl8pPr marL="3732483" indent="-248832" algn="l" defTabSz="497664" rtl="0" eaLnBrk="1" latinLnBrk="0" hangingPunct="1">
        <a:spcBef>
          <a:spcPct val="20000"/>
        </a:spcBef>
        <a:buFont typeface="Arial"/>
        <a:buChar char="•"/>
        <a:defRPr sz="2200" kern="1200">
          <a:solidFill>
            <a:schemeClr val="tx1"/>
          </a:solidFill>
          <a:latin typeface="+mn-lt"/>
          <a:ea typeface="+mn-ea"/>
          <a:cs typeface="+mn-cs"/>
        </a:defRPr>
      </a:lvl8pPr>
      <a:lvl9pPr marL="4230147" indent="-248832" algn="l" defTabSz="49766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664" rtl="0" eaLnBrk="1" latinLnBrk="0" hangingPunct="1">
        <a:defRPr sz="2000" kern="1200">
          <a:solidFill>
            <a:schemeClr val="tx1"/>
          </a:solidFill>
          <a:latin typeface="+mn-lt"/>
          <a:ea typeface="+mn-ea"/>
          <a:cs typeface="+mn-cs"/>
        </a:defRPr>
      </a:lvl1pPr>
      <a:lvl2pPr marL="497664" algn="l" defTabSz="497664" rtl="0" eaLnBrk="1" latinLnBrk="0" hangingPunct="1">
        <a:defRPr sz="2000" kern="1200">
          <a:solidFill>
            <a:schemeClr val="tx1"/>
          </a:solidFill>
          <a:latin typeface="+mn-lt"/>
          <a:ea typeface="+mn-ea"/>
          <a:cs typeface="+mn-cs"/>
        </a:defRPr>
      </a:lvl2pPr>
      <a:lvl3pPr marL="995329" algn="l" defTabSz="497664" rtl="0" eaLnBrk="1" latinLnBrk="0" hangingPunct="1">
        <a:defRPr sz="2000" kern="1200">
          <a:solidFill>
            <a:schemeClr val="tx1"/>
          </a:solidFill>
          <a:latin typeface="+mn-lt"/>
          <a:ea typeface="+mn-ea"/>
          <a:cs typeface="+mn-cs"/>
        </a:defRPr>
      </a:lvl3pPr>
      <a:lvl4pPr marL="1492993" algn="l" defTabSz="497664" rtl="0" eaLnBrk="1" latinLnBrk="0" hangingPunct="1">
        <a:defRPr sz="2000" kern="1200">
          <a:solidFill>
            <a:schemeClr val="tx1"/>
          </a:solidFill>
          <a:latin typeface="+mn-lt"/>
          <a:ea typeface="+mn-ea"/>
          <a:cs typeface="+mn-cs"/>
        </a:defRPr>
      </a:lvl4pPr>
      <a:lvl5pPr marL="1990657" algn="l" defTabSz="497664" rtl="0" eaLnBrk="1" latinLnBrk="0" hangingPunct="1">
        <a:defRPr sz="2000" kern="1200">
          <a:solidFill>
            <a:schemeClr val="tx1"/>
          </a:solidFill>
          <a:latin typeface="+mn-lt"/>
          <a:ea typeface="+mn-ea"/>
          <a:cs typeface="+mn-cs"/>
        </a:defRPr>
      </a:lvl5pPr>
      <a:lvl6pPr marL="2488322" algn="l" defTabSz="497664" rtl="0" eaLnBrk="1" latinLnBrk="0" hangingPunct="1">
        <a:defRPr sz="2000" kern="1200">
          <a:solidFill>
            <a:schemeClr val="tx1"/>
          </a:solidFill>
          <a:latin typeface="+mn-lt"/>
          <a:ea typeface="+mn-ea"/>
          <a:cs typeface="+mn-cs"/>
        </a:defRPr>
      </a:lvl6pPr>
      <a:lvl7pPr marL="2985986" algn="l" defTabSz="497664" rtl="0" eaLnBrk="1" latinLnBrk="0" hangingPunct="1">
        <a:defRPr sz="2000" kern="1200">
          <a:solidFill>
            <a:schemeClr val="tx1"/>
          </a:solidFill>
          <a:latin typeface="+mn-lt"/>
          <a:ea typeface="+mn-ea"/>
          <a:cs typeface="+mn-cs"/>
        </a:defRPr>
      </a:lvl7pPr>
      <a:lvl8pPr marL="3483651" algn="l" defTabSz="497664" rtl="0" eaLnBrk="1" latinLnBrk="0" hangingPunct="1">
        <a:defRPr sz="2000" kern="1200">
          <a:solidFill>
            <a:schemeClr val="tx1"/>
          </a:solidFill>
          <a:latin typeface="+mn-lt"/>
          <a:ea typeface="+mn-ea"/>
          <a:cs typeface="+mn-cs"/>
        </a:defRPr>
      </a:lvl8pPr>
      <a:lvl9pPr marL="3981315" algn="l" defTabSz="49766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hyperlink" Target="mailto:staysafe@testbourne.schoo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9450" y="4945063"/>
            <a:ext cx="4364038" cy="884237"/>
          </a:xfrm>
        </p:spPr>
        <p:txBody>
          <a:bodyPr/>
          <a:lstStyle/>
          <a:p>
            <a:pPr algn="r">
              <a:defRPr/>
            </a:pPr>
            <a:r>
              <a:rPr lang="en-US" sz="3200" b="0" dirty="0">
                <a:solidFill>
                  <a:schemeClr val="bg1"/>
                </a:solidFill>
                <a:latin typeface="Arial" charset="0"/>
                <a:ea typeface="Arial" charset="0"/>
                <a:cs typeface="Arial" charset="0"/>
              </a:rPr>
              <a:t>Online Safety </a:t>
            </a:r>
          </a:p>
        </p:txBody>
      </p:sp>
      <p:sp>
        <p:nvSpPr>
          <p:cNvPr id="4" name="Text Placeholder 3"/>
          <p:cNvSpPr>
            <a:spLocks noGrp="1"/>
          </p:cNvSpPr>
          <p:nvPr>
            <p:ph type="body" sz="quarter" idx="14"/>
          </p:nvPr>
        </p:nvSpPr>
        <p:spPr>
          <a:xfrm>
            <a:off x="5695950" y="5646738"/>
            <a:ext cx="4400550" cy="493712"/>
          </a:xfrm>
        </p:spPr>
        <p:txBody>
          <a:bodyPr/>
          <a:lstStyle/>
          <a:p>
            <a:pPr algn="r">
              <a:spcAft>
                <a:spcPts val="140"/>
              </a:spcAft>
              <a:buFont typeface="Arial" charset="0"/>
              <a:buNone/>
              <a:defRPr/>
            </a:pPr>
            <a:r>
              <a:rPr sz="2400" dirty="0">
                <a:solidFill>
                  <a:schemeClr val="bg1"/>
                </a:solidFill>
                <a:latin typeface="Arial" charset="0"/>
                <a:ea typeface="Arial" charset="0"/>
                <a:cs typeface="Arial" charset="0"/>
              </a:rPr>
              <a:t>Nov 2022</a:t>
            </a:r>
          </a:p>
        </p:txBody>
      </p:sp>
    </p:spTree>
  </p:cSld>
  <p:clrMapOvr>
    <a:masterClrMapping/>
  </p:clrMapOvr>
  <mc:AlternateContent xmlns:mc="http://schemas.openxmlformats.org/markup-compatibility/2006" xmlns:p14="http://schemas.microsoft.com/office/powerpoint/2010/main">
    <mc:Choice Requires="p14">
      <p:transition spd="slow" p14:dur="2000" advTm="44353"/>
    </mc:Choice>
    <mc:Fallback xmlns="">
      <p:transition spd="slow" advTm="443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725" y="303213"/>
            <a:ext cx="9618662" cy="1260475"/>
          </a:xfrm>
        </p:spPr>
        <p:txBody>
          <a:bodyPr/>
          <a:lstStyle/>
          <a:p>
            <a:pPr>
              <a:defRPr/>
            </a:pPr>
            <a:r>
              <a:rPr lang="en-US" dirty="0">
                <a:solidFill>
                  <a:srgbClr val="114A61"/>
                </a:solidFill>
              </a:rPr>
              <a:t>Examples of cyberbullying</a:t>
            </a:r>
          </a:p>
        </p:txBody>
      </p:sp>
      <p:sp>
        <p:nvSpPr>
          <p:cNvPr id="3" name="Text Placeholder 2"/>
          <p:cNvSpPr>
            <a:spLocks noGrp="1"/>
          </p:cNvSpPr>
          <p:nvPr>
            <p:ph type="body" sz="quarter" idx="13"/>
          </p:nvPr>
        </p:nvSpPr>
        <p:spPr>
          <a:xfrm>
            <a:off x="303725" y="1335088"/>
            <a:ext cx="9618662" cy="5207000"/>
          </a:xfrm>
        </p:spPr>
        <p:txBody>
          <a:bodyPr/>
          <a:lstStyle/>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GB" i="0" dirty="0">
                <a:solidFill>
                  <a:srgbClr val="002060"/>
                </a:solidFill>
                <a:effectLst/>
                <a:latin typeface="Arial" panose="020B0604020202020204" pitchFamily="34" charset="0"/>
                <a:cs typeface="Arial" panose="020B0604020202020204" pitchFamily="34" charset="0"/>
              </a:rPr>
              <a:t>Spreading malicious and abusive rumours and gossiping</a:t>
            </a:r>
          </a:p>
          <a:p>
            <a:pPr algn="l">
              <a:buFont typeface="Arial" panose="020B0604020202020204" pitchFamily="34" charset="0"/>
              <a:buChar char="•"/>
            </a:pPr>
            <a:r>
              <a:rPr lang="en-GB" i="0" dirty="0">
                <a:solidFill>
                  <a:srgbClr val="002060"/>
                </a:solidFill>
                <a:effectLst/>
                <a:latin typeface="Arial" panose="020B0604020202020204" pitchFamily="34" charset="0"/>
                <a:cs typeface="Arial" panose="020B0604020202020204" pitchFamily="34" charset="0"/>
              </a:rPr>
              <a:t>Emailing or texting you with threatening or intimidating remarks</a:t>
            </a:r>
          </a:p>
          <a:p>
            <a:pPr algn="l">
              <a:buFont typeface="Arial" panose="020B0604020202020204" pitchFamily="34" charset="0"/>
              <a:buChar char="•"/>
            </a:pPr>
            <a:r>
              <a:rPr lang="en-GB" i="0" dirty="0">
                <a:solidFill>
                  <a:srgbClr val="002060"/>
                </a:solidFill>
                <a:effectLst/>
                <a:latin typeface="Arial" panose="020B0604020202020204" pitchFamily="34" charset="0"/>
                <a:cs typeface="Arial" panose="020B0604020202020204" pitchFamily="34" charset="0"/>
              </a:rPr>
              <a:t>Mobbing (a group or gang that target you)</a:t>
            </a:r>
          </a:p>
          <a:p>
            <a:pPr algn="l">
              <a:buFont typeface="Arial" panose="020B0604020202020204" pitchFamily="34" charset="0"/>
              <a:buChar char="•"/>
            </a:pPr>
            <a:r>
              <a:rPr lang="en-GB" i="0" dirty="0">
                <a:solidFill>
                  <a:srgbClr val="002060"/>
                </a:solidFill>
                <a:effectLst/>
                <a:latin typeface="Arial" panose="020B0604020202020204" pitchFamily="34" charset="0"/>
                <a:cs typeface="Arial" panose="020B0604020202020204" pitchFamily="34" charset="0"/>
              </a:rPr>
              <a:t>Harassing you repeatedly</a:t>
            </a:r>
          </a:p>
          <a:p>
            <a:pPr algn="l">
              <a:buFont typeface="Arial" panose="020B0604020202020204" pitchFamily="34" charset="0"/>
              <a:buChar char="•"/>
            </a:pPr>
            <a:r>
              <a:rPr lang="en-GB" i="0" dirty="0">
                <a:solidFill>
                  <a:srgbClr val="002060"/>
                </a:solidFill>
                <a:effectLst/>
                <a:latin typeface="Arial" panose="020B0604020202020204" pitchFamily="34" charset="0"/>
                <a:cs typeface="Arial" panose="020B0604020202020204" pitchFamily="34" charset="0"/>
              </a:rPr>
              <a:t>Intimidation and blackmail</a:t>
            </a:r>
          </a:p>
          <a:p>
            <a:pPr algn="l">
              <a:buFont typeface="Arial" panose="020B0604020202020204" pitchFamily="34" charset="0"/>
              <a:buChar char="•"/>
            </a:pPr>
            <a:r>
              <a:rPr lang="en-GB" i="0" dirty="0">
                <a:solidFill>
                  <a:srgbClr val="002060"/>
                </a:solidFill>
                <a:effectLst/>
                <a:latin typeface="Arial" panose="020B0604020202020204" pitchFamily="34" charset="0"/>
                <a:cs typeface="Arial" panose="020B0604020202020204" pitchFamily="34" charset="0"/>
              </a:rPr>
              <a:t>Stalking you on-line and continually harassing you</a:t>
            </a:r>
          </a:p>
          <a:p>
            <a:pPr algn="l">
              <a:buFont typeface="Arial" panose="020B0604020202020204" pitchFamily="34" charset="0"/>
              <a:buChar char="•"/>
            </a:pPr>
            <a:r>
              <a:rPr lang="en-GB" i="0" dirty="0">
                <a:solidFill>
                  <a:srgbClr val="002060"/>
                </a:solidFill>
                <a:effectLst/>
                <a:latin typeface="Arial" panose="020B0604020202020204" pitchFamily="34" charset="0"/>
                <a:cs typeface="Arial" panose="020B0604020202020204" pitchFamily="34" charset="0"/>
              </a:rPr>
              <a:t>Posting embarrassing or humiliating images or videos without your consent</a:t>
            </a:r>
          </a:p>
          <a:p>
            <a:pPr algn="l">
              <a:buFont typeface="Arial" panose="020B0604020202020204" pitchFamily="34" charset="0"/>
              <a:buChar char="•"/>
            </a:pPr>
            <a:r>
              <a:rPr lang="en-GB" i="0" dirty="0">
                <a:solidFill>
                  <a:srgbClr val="002060"/>
                </a:solidFill>
                <a:effectLst/>
                <a:latin typeface="Arial" panose="020B0604020202020204" pitchFamily="34" charset="0"/>
                <a:cs typeface="Arial" panose="020B0604020202020204" pitchFamily="34" charset="0"/>
              </a:rPr>
              <a:t>Posting your private details on-line without consent</a:t>
            </a:r>
          </a:p>
          <a:p>
            <a:pPr algn="l">
              <a:buFont typeface="Arial" panose="020B0604020202020204" pitchFamily="34" charset="0"/>
              <a:buChar char="•"/>
            </a:pPr>
            <a:r>
              <a:rPr lang="en-GB" i="0" dirty="0">
                <a:solidFill>
                  <a:srgbClr val="002060"/>
                </a:solidFill>
                <a:effectLst/>
                <a:latin typeface="Arial" panose="020B0604020202020204" pitchFamily="34" charset="0"/>
                <a:cs typeface="Arial" panose="020B0604020202020204" pitchFamily="34" charset="0"/>
              </a:rPr>
              <a:t>Grooming (enticing or goading you on-line to self-harm or commit a crime)</a:t>
            </a:r>
          </a:p>
          <a:p>
            <a:pPr algn="l">
              <a:buFont typeface="Arial" panose="020B0604020202020204" pitchFamily="34" charset="0"/>
              <a:buChar char="•"/>
            </a:pPr>
            <a:r>
              <a:rPr lang="en-GB" i="0" dirty="0">
                <a:solidFill>
                  <a:srgbClr val="002060"/>
                </a:solidFill>
                <a:effectLst/>
                <a:latin typeface="Arial" panose="020B0604020202020204" pitchFamily="34" charset="0"/>
                <a:cs typeface="Arial" panose="020B0604020202020204" pitchFamily="34" charset="0"/>
              </a:rPr>
              <a:t>Setting up a false profile, Identity fraud or identity theft</a:t>
            </a:r>
          </a:p>
          <a:p>
            <a:pPr algn="l">
              <a:buFont typeface="Arial" panose="020B0604020202020204" pitchFamily="34" charset="0"/>
              <a:buChar char="•"/>
            </a:pPr>
            <a:r>
              <a:rPr lang="en-GB" i="0" dirty="0">
                <a:solidFill>
                  <a:srgbClr val="002060"/>
                </a:solidFill>
                <a:effectLst/>
                <a:latin typeface="Arial" panose="020B0604020202020204" pitchFamily="34" charset="0"/>
                <a:cs typeface="Arial" panose="020B0604020202020204" pitchFamily="34" charset="0"/>
              </a:rPr>
              <a:t>Using gaming sites to attack or bully you</a:t>
            </a:r>
          </a:p>
          <a:p>
            <a:pPr algn="l">
              <a:buFont typeface="Arial" panose="020B0604020202020204" pitchFamily="34" charset="0"/>
              <a:buChar char="•"/>
            </a:pPr>
            <a:r>
              <a:rPr lang="en-GB" i="0" dirty="0">
                <a:solidFill>
                  <a:srgbClr val="002060"/>
                </a:solidFill>
                <a:effectLst/>
                <a:latin typeface="Arial" panose="020B0604020202020204" pitchFamily="34" charset="0"/>
                <a:cs typeface="Arial" panose="020B0604020202020204" pitchFamily="34" charset="0"/>
              </a:rPr>
              <a:t>Theft, Fraud or deception over the internet</a:t>
            </a: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sz="2400" dirty="0">
              <a:solidFill>
                <a:srgbClr val="114A61"/>
              </a:solidFill>
              <a:latin typeface="Arial" panose="020B0604020202020204" pitchFamily="34" charset="0"/>
              <a:cs typeface="Arial" panose="020B0604020202020204" pitchFamily="34" charset="0"/>
            </a:endParaRPr>
          </a:p>
          <a:p>
            <a:pPr>
              <a:spcAft>
                <a:spcPts val="138"/>
              </a:spcAft>
            </a:pPr>
            <a:endParaRPr lang="en-US" b="1" dirty="0">
              <a:solidFill>
                <a:srgbClr val="114A61"/>
              </a:solidFill>
              <a:latin typeface="Arial" panose="020B0604020202020204" pitchFamily="34" charset="0"/>
              <a:cs typeface="Arial" panose="020B0604020202020204" pitchFamily="34" charset="0"/>
            </a:endParaRPr>
          </a:p>
          <a:p>
            <a:pPr>
              <a:spcAft>
                <a:spcPts val="138"/>
              </a:spcAft>
            </a:pPr>
            <a:endParaRPr b="1" dirty="0">
              <a:solidFill>
                <a:srgbClr val="114A61"/>
              </a:solidFill>
              <a:latin typeface="Arial" panose="020B0604020202020204" pitchFamily="34" charset="0"/>
              <a:cs typeface="Arial" panose="020B0604020202020204" pitchFamily="34" charset="0"/>
            </a:endParaRPr>
          </a:p>
        </p:txBody>
      </p:sp>
      <p:pic>
        <p:nvPicPr>
          <p:cNvPr id="1536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8763" y="7083558"/>
            <a:ext cx="3530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22680"/>
      </p:ext>
    </p:extLst>
  </p:cSld>
  <p:clrMapOvr>
    <a:masterClrMapping/>
  </p:clrMapOvr>
  <mc:AlternateContent xmlns:mc="http://schemas.openxmlformats.org/markup-compatibility/2006" xmlns:p14="http://schemas.microsoft.com/office/powerpoint/2010/main">
    <mc:Choice Requires="p14">
      <p:transition spd="slow" p14:dur="2000" advTm="58520"/>
    </mc:Choice>
    <mc:Fallback xmlns="">
      <p:transition spd="slow" advTm="5852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725" y="303213"/>
            <a:ext cx="9618662" cy="1260475"/>
          </a:xfrm>
        </p:spPr>
        <p:txBody>
          <a:bodyPr/>
          <a:lstStyle/>
          <a:p>
            <a:pPr>
              <a:defRPr/>
            </a:pPr>
            <a:r>
              <a:rPr lang="en-US" dirty="0">
                <a:solidFill>
                  <a:srgbClr val="114A61"/>
                </a:solidFill>
              </a:rPr>
              <a:t>When should you take action?</a:t>
            </a:r>
          </a:p>
        </p:txBody>
      </p:sp>
      <p:sp>
        <p:nvSpPr>
          <p:cNvPr id="3" name="Text Placeholder 2"/>
          <p:cNvSpPr>
            <a:spLocks noGrp="1"/>
          </p:cNvSpPr>
          <p:nvPr>
            <p:ph type="body" sz="quarter" idx="13"/>
          </p:nvPr>
        </p:nvSpPr>
        <p:spPr>
          <a:xfrm>
            <a:off x="303725" y="1656454"/>
            <a:ext cx="9618662" cy="5207000"/>
          </a:xfrm>
        </p:spPr>
        <p:txBody>
          <a:bodyPr/>
          <a:lstStyle/>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If you see something inappropriate</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If someone spreads </a:t>
            </a:r>
            <a:r>
              <a:rPr lang="en-US" sz="2400" dirty="0" err="1">
                <a:solidFill>
                  <a:srgbClr val="114A61"/>
                </a:solidFill>
                <a:latin typeface="Arial" panose="020B0604020202020204" pitchFamily="34" charset="0"/>
                <a:cs typeface="Arial" panose="020B0604020202020204" pitchFamily="34" charset="0"/>
              </a:rPr>
              <a:t>rumours</a:t>
            </a:r>
            <a:r>
              <a:rPr lang="en-US" sz="2400" dirty="0">
                <a:solidFill>
                  <a:srgbClr val="114A61"/>
                </a:solidFill>
                <a:latin typeface="Arial" panose="020B0604020202020204" pitchFamily="34" charset="0"/>
                <a:cs typeface="Arial" panose="020B0604020202020204" pitchFamily="34" charset="0"/>
              </a:rPr>
              <a:t> about you</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If you are being threatened</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If you are being blackmailed</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Grooming</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If someone posts inappropriate pictures of you.</a:t>
            </a: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r>
              <a:rPr lang="en-US" sz="2400" dirty="0">
                <a:solidFill>
                  <a:srgbClr val="114A61"/>
                </a:solidFill>
                <a:latin typeface="Arial" panose="020B0604020202020204" pitchFamily="34" charset="0"/>
                <a:cs typeface="Arial" panose="020B0604020202020204" pitchFamily="34" charset="0"/>
              </a:rPr>
              <a:t>It is important to report to us. We will work with other agencies e.g., the police, Children’s Services and there can be serious consequences through the school for anyone involved in this </a:t>
            </a:r>
            <a:r>
              <a:rPr lang="en-US" sz="2400" dirty="0" err="1">
                <a:solidFill>
                  <a:srgbClr val="114A61"/>
                </a:solidFill>
                <a:latin typeface="Arial" panose="020B0604020202020204" pitchFamily="34" charset="0"/>
                <a:cs typeface="Arial" panose="020B0604020202020204" pitchFamily="34" charset="0"/>
              </a:rPr>
              <a:t>behaviour</a:t>
            </a:r>
            <a:r>
              <a:rPr lang="en-US" sz="2400" dirty="0">
                <a:solidFill>
                  <a:srgbClr val="114A61"/>
                </a:solidFill>
                <a:latin typeface="Arial" panose="020B0604020202020204" pitchFamily="34" charset="0"/>
                <a:cs typeface="Arial" panose="020B0604020202020204" pitchFamily="34" charset="0"/>
              </a:rPr>
              <a:t>.</a:t>
            </a: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sz="2400" dirty="0">
              <a:solidFill>
                <a:srgbClr val="114A61"/>
              </a:solidFill>
              <a:latin typeface="Arial" panose="020B0604020202020204" pitchFamily="34" charset="0"/>
              <a:cs typeface="Arial" panose="020B0604020202020204" pitchFamily="34" charset="0"/>
            </a:endParaRPr>
          </a:p>
          <a:p>
            <a:pPr>
              <a:spcAft>
                <a:spcPts val="138"/>
              </a:spcAft>
            </a:pPr>
            <a:endParaRPr lang="en-US" b="1" dirty="0">
              <a:solidFill>
                <a:srgbClr val="114A61"/>
              </a:solidFill>
              <a:latin typeface="Arial" panose="020B0604020202020204" pitchFamily="34" charset="0"/>
              <a:cs typeface="Arial" panose="020B0604020202020204" pitchFamily="34" charset="0"/>
            </a:endParaRPr>
          </a:p>
          <a:p>
            <a:pPr>
              <a:spcAft>
                <a:spcPts val="138"/>
              </a:spcAft>
            </a:pPr>
            <a:endParaRPr b="1" dirty="0">
              <a:solidFill>
                <a:srgbClr val="114A61"/>
              </a:solidFill>
              <a:latin typeface="Arial" panose="020B0604020202020204" pitchFamily="34" charset="0"/>
              <a:cs typeface="Arial" panose="020B0604020202020204" pitchFamily="34" charset="0"/>
            </a:endParaRPr>
          </a:p>
        </p:txBody>
      </p:sp>
      <p:pic>
        <p:nvPicPr>
          <p:cNvPr id="1536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6736" y="6982751"/>
            <a:ext cx="3530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58595888"/>
      </p:ext>
    </p:extLst>
  </p:cSld>
  <p:clrMapOvr>
    <a:masterClrMapping/>
  </p:clrMapOvr>
  <mc:AlternateContent xmlns:mc="http://schemas.openxmlformats.org/markup-compatibility/2006" xmlns:p14="http://schemas.microsoft.com/office/powerpoint/2010/main">
    <mc:Choice Requires="p14">
      <p:transition spd="slow" p14:dur="2000" advTm="68880"/>
    </mc:Choice>
    <mc:Fallback xmlns="">
      <p:transition spd="slow" advTm="688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725" y="303213"/>
            <a:ext cx="9618662" cy="1260475"/>
          </a:xfrm>
        </p:spPr>
        <p:txBody>
          <a:bodyPr/>
          <a:lstStyle/>
          <a:p>
            <a:pPr>
              <a:defRPr/>
            </a:pPr>
            <a:r>
              <a:rPr lang="en-US" dirty="0">
                <a:solidFill>
                  <a:srgbClr val="114A61"/>
                </a:solidFill>
              </a:rPr>
              <a:t>Sharing images…</a:t>
            </a:r>
          </a:p>
        </p:txBody>
      </p:sp>
      <p:sp>
        <p:nvSpPr>
          <p:cNvPr id="3" name="Text Placeholder 2"/>
          <p:cNvSpPr>
            <a:spLocks noGrp="1"/>
          </p:cNvSpPr>
          <p:nvPr>
            <p:ph type="body" sz="quarter" idx="13"/>
          </p:nvPr>
        </p:nvSpPr>
        <p:spPr>
          <a:xfrm>
            <a:off x="303725" y="1335088"/>
            <a:ext cx="9618662" cy="5207000"/>
          </a:xfrm>
        </p:spPr>
        <p:txBody>
          <a:bodyPr/>
          <a:lstStyle/>
          <a:p>
            <a:pPr>
              <a:spcAft>
                <a:spcPts val="138"/>
              </a:spcAft>
            </a:pPr>
            <a:r>
              <a:rPr lang="en-US" sz="2400" dirty="0">
                <a:solidFill>
                  <a:srgbClr val="114A61"/>
                </a:solidFill>
                <a:latin typeface="Arial" panose="020B0604020202020204" pitchFamily="34" charset="0"/>
                <a:cs typeface="Arial" panose="020B0604020202020204" pitchFamily="34" charset="0"/>
              </a:rPr>
              <a:t>We know that people send nude or semi-nude images for a variety of reasons:</a:t>
            </a: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As part of a relationship</a:t>
            </a: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Messing around with friends</a:t>
            </a: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Intimacy as part of a relationship</a:t>
            </a: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Flirting with someone they are interested in</a:t>
            </a: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Being pressured to do so.</a:t>
            </a: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sz="2400" dirty="0">
              <a:solidFill>
                <a:srgbClr val="114A61"/>
              </a:solidFill>
              <a:latin typeface="Arial" panose="020B0604020202020204" pitchFamily="34" charset="0"/>
              <a:cs typeface="Arial" panose="020B0604020202020204" pitchFamily="34" charset="0"/>
            </a:endParaRPr>
          </a:p>
          <a:p>
            <a:pPr>
              <a:spcAft>
                <a:spcPts val="138"/>
              </a:spcAft>
            </a:pPr>
            <a:endParaRPr lang="en-US" b="1" dirty="0">
              <a:solidFill>
                <a:srgbClr val="114A61"/>
              </a:solidFill>
              <a:latin typeface="Arial" panose="020B0604020202020204" pitchFamily="34" charset="0"/>
              <a:cs typeface="Arial" panose="020B0604020202020204" pitchFamily="34" charset="0"/>
            </a:endParaRPr>
          </a:p>
          <a:p>
            <a:pPr>
              <a:spcAft>
                <a:spcPts val="138"/>
              </a:spcAft>
            </a:pPr>
            <a:endParaRPr b="1" dirty="0">
              <a:solidFill>
                <a:srgbClr val="114A61"/>
              </a:solidFill>
              <a:latin typeface="Arial" panose="020B0604020202020204" pitchFamily="34" charset="0"/>
              <a:cs typeface="Arial" panose="020B0604020202020204" pitchFamily="34" charset="0"/>
            </a:endParaRPr>
          </a:p>
        </p:txBody>
      </p:sp>
      <p:pic>
        <p:nvPicPr>
          <p:cNvPr id="1536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6736" y="6982751"/>
            <a:ext cx="3530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31599128"/>
      </p:ext>
    </p:extLst>
  </p:cSld>
  <p:clrMapOvr>
    <a:masterClrMapping/>
  </p:clrMapOvr>
  <mc:AlternateContent xmlns:mc="http://schemas.openxmlformats.org/markup-compatibility/2006" xmlns:p14="http://schemas.microsoft.com/office/powerpoint/2010/main">
    <mc:Choice Requires="p14">
      <p:transition spd="slow" p14:dur="2000" advTm="70354"/>
    </mc:Choice>
    <mc:Fallback xmlns="">
      <p:transition spd="slow" advTm="703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725" y="303213"/>
            <a:ext cx="9618662" cy="1260475"/>
          </a:xfrm>
        </p:spPr>
        <p:txBody>
          <a:bodyPr/>
          <a:lstStyle/>
          <a:p>
            <a:pPr>
              <a:defRPr/>
            </a:pPr>
            <a:r>
              <a:rPr lang="en-US" dirty="0">
                <a:solidFill>
                  <a:srgbClr val="114A61"/>
                </a:solidFill>
              </a:rPr>
              <a:t>It is important to know the law</a:t>
            </a:r>
          </a:p>
        </p:txBody>
      </p:sp>
      <p:sp>
        <p:nvSpPr>
          <p:cNvPr id="3" name="Text Placeholder 2"/>
          <p:cNvSpPr>
            <a:spLocks noGrp="1"/>
          </p:cNvSpPr>
          <p:nvPr>
            <p:ph type="body" sz="quarter" idx="13"/>
          </p:nvPr>
        </p:nvSpPr>
        <p:spPr>
          <a:xfrm>
            <a:off x="303725" y="1335088"/>
            <a:ext cx="9618662" cy="5207000"/>
          </a:xfrm>
        </p:spPr>
        <p:txBody>
          <a:bodyPr/>
          <a:lstStyle/>
          <a:p>
            <a:pPr marL="342900" indent="-342900" algn="just">
              <a:spcAft>
                <a:spcPts val="138"/>
              </a:spcAft>
              <a:buFont typeface="Arial" panose="020B0604020202020204" pitchFamily="34" charset="0"/>
              <a:buChar char="•"/>
            </a:pPr>
            <a:r>
              <a:rPr lang="en-GB" sz="2400" dirty="0">
                <a:solidFill>
                  <a:srgbClr val="002060"/>
                </a:solidFill>
              </a:rPr>
              <a:t>It is an offence to possess, distribute, show and make indecent images of anyone under the age of 18.</a:t>
            </a:r>
          </a:p>
          <a:p>
            <a:pPr marL="342900" indent="-342900" algn="just">
              <a:spcAft>
                <a:spcPts val="138"/>
              </a:spcAft>
              <a:buFont typeface="Arial" panose="020B0604020202020204" pitchFamily="34" charset="0"/>
              <a:buChar char="•"/>
            </a:pPr>
            <a:r>
              <a:rPr lang="en-GB" sz="2400" dirty="0">
                <a:solidFill>
                  <a:srgbClr val="002060"/>
                </a:solidFill>
              </a:rPr>
              <a:t>It is an offence to view indecent images of anyone under the age of 18.</a:t>
            </a:r>
          </a:p>
          <a:p>
            <a:pPr marL="342900" indent="-342900" algn="just">
              <a:spcAft>
                <a:spcPts val="138"/>
              </a:spcAft>
              <a:buFont typeface="Arial" panose="020B0604020202020204" pitchFamily="34" charset="0"/>
              <a:buChar char="•"/>
            </a:pPr>
            <a:r>
              <a:rPr lang="en-GB" sz="2400" dirty="0">
                <a:solidFill>
                  <a:srgbClr val="002060"/>
                </a:solidFill>
              </a:rPr>
              <a:t>These laws were created to prevent adults from harming children, not to criminalise people under the age of 18.</a:t>
            </a:r>
          </a:p>
          <a:p>
            <a:pPr marL="342900" indent="-342900" algn="just">
              <a:spcAft>
                <a:spcPts val="138"/>
              </a:spcAft>
              <a:buFont typeface="Arial" panose="020B0604020202020204" pitchFamily="34" charset="0"/>
              <a:buChar char="•"/>
            </a:pPr>
            <a:r>
              <a:rPr lang="en-GB" sz="2400" dirty="0">
                <a:solidFill>
                  <a:srgbClr val="002060"/>
                </a:solidFill>
              </a:rPr>
              <a:t>However, anyone under the age of 18 who does these things is breaking the law.</a:t>
            </a:r>
          </a:p>
          <a:p>
            <a:pPr marL="342900" indent="-342900" algn="just">
              <a:spcAft>
                <a:spcPts val="138"/>
              </a:spcAft>
              <a:buFont typeface="Arial" panose="020B0604020202020204" pitchFamily="34" charset="0"/>
              <a:buChar char="•"/>
            </a:pPr>
            <a:r>
              <a:rPr lang="en-GB" sz="2400" dirty="0">
                <a:solidFill>
                  <a:srgbClr val="002060"/>
                </a:solidFill>
              </a:rPr>
              <a:t>No-one wants to criminalise children, and if the police become involved then this is primarily for safeguarding. </a:t>
            </a:r>
          </a:p>
          <a:p>
            <a:pPr marL="342900" indent="-342900" algn="just">
              <a:spcAft>
                <a:spcPts val="138"/>
              </a:spcAft>
              <a:buFont typeface="Arial" panose="020B0604020202020204" pitchFamily="34" charset="0"/>
              <a:buChar char="•"/>
            </a:pPr>
            <a:r>
              <a:rPr lang="en-GB" sz="2400" dirty="0">
                <a:solidFill>
                  <a:srgbClr val="002060"/>
                </a:solidFill>
              </a:rPr>
              <a:t>Important to ensure there is no coercion, intent to cause harm, bullying, harassment, grooming, blackmail or intimidation.</a:t>
            </a:r>
          </a:p>
          <a:p>
            <a:pPr>
              <a:spcAft>
                <a:spcPts val="138"/>
              </a:spcAft>
            </a:pPr>
            <a:endParaRPr lang="en-US" sz="2400" dirty="0">
              <a:solidFill>
                <a:srgbClr val="002060"/>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sz="2400" dirty="0">
              <a:solidFill>
                <a:srgbClr val="114A61"/>
              </a:solidFill>
              <a:latin typeface="Arial" panose="020B0604020202020204" pitchFamily="34" charset="0"/>
              <a:cs typeface="Arial" panose="020B0604020202020204" pitchFamily="34" charset="0"/>
            </a:endParaRPr>
          </a:p>
          <a:p>
            <a:pPr>
              <a:spcAft>
                <a:spcPts val="138"/>
              </a:spcAft>
            </a:pPr>
            <a:endParaRPr lang="en-US" b="1" dirty="0">
              <a:solidFill>
                <a:srgbClr val="114A61"/>
              </a:solidFill>
              <a:latin typeface="Arial" panose="020B0604020202020204" pitchFamily="34" charset="0"/>
              <a:cs typeface="Arial" panose="020B0604020202020204" pitchFamily="34" charset="0"/>
            </a:endParaRPr>
          </a:p>
          <a:p>
            <a:pPr>
              <a:spcAft>
                <a:spcPts val="138"/>
              </a:spcAft>
            </a:pPr>
            <a:endParaRPr b="1" dirty="0">
              <a:solidFill>
                <a:srgbClr val="114A61"/>
              </a:solidFill>
              <a:latin typeface="Arial" panose="020B0604020202020204" pitchFamily="34" charset="0"/>
              <a:cs typeface="Arial" panose="020B0604020202020204" pitchFamily="34" charset="0"/>
            </a:endParaRPr>
          </a:p>
        </p:txBody>
      </p:sp>
      <p:pic>
        <p:nvPicPr>
          <p:cNvPr id="1536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6736" y="6982751"/>
            <a:ext cx="3530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09240687"/>
      </p:ext>
    </p:extLst>
  </p:cSld>
  <p:clrMapOvr>
    <a:masterClrMapping/>
  </p:clrMapOvr>
  <mc:AlternateContent xmlns:mc="http://schemas.openxmlformats.org/markup-compatibility/2006" xmlns:p14="http://schemas.microsoft.com/office/powerpoint/2010/main">
    <mc:Choice Requires="p14">
      <p:transition spd="slow" p14:dur="2000" advTm="104081"/>
    </mc:Choice>
    <mc:Fallback xmlns="">
      <p:transition spd="slow" advTm="1040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725" y="303213"/>
            <a:ext cx="9618662" cy="1260475"/>
          </a:xfrm>
        </p:spPr>
        <p:txBody>
          <a:bodyPr/>
          <a:lstStyle/>
          <a:p>
            <a:pPr>
              <a:defRPr/>
            </a:pPr>
            <a:r>
              <a:rPr lang="en-US" dirty="0">
                <a:solidFill>
                  <a:srgbClr val="114A61"/>
                </a:solidFill>
              </a:rPr>
              <a:t>What should you do…</a:t>
            </a:r>
          </a:p>
        </p:txBody>
      </p:sp>
      <p:sp>
        <p:nvSpPr>
          <p:cNvPr id="3" name="Text Placeholder 2"/>
          <p:cNvSpPr>
            <a:spLocks noGrp="1"/>
          </p:cNvSpPr>
          <p:nvPr>
            <p:ph type="body" sz="quarter" idx="13"/>
          </p:nvPr>
        </p:nvSpPr>
        <p:spPr>
          <a:xfrm>
            <a:off x="303725" y="1335088"/>
            <a:ext cx="9618662" cy="5207000"/>
          </a:xfrm>
        </p:spPr>
        <p:txBody>
          <a:bodyPr/>
          <a:lstStyle/>
          <a:p>
            <a:pPr algn="just">
              <a:spcAft>
                <a:spcPts val="138"/>
              </a:spcAft>
            </a:pPr>
            <a:r>
              <a:rPr lang="en-GB" sz="2400" dirty="0">
                <a:solidFill>
                  <a:srgbClr val="002060"/>
                </a:solidFill>
              </a:rPr>
              <a:t>If you have:</a:t>
            </a:r>
          </a:p>
          <a:p>
            <a:pPr algn="just">
              <a:spcAft>
                <a:spcPts val="138"/>
              </a:spcAft>
            </a:pPr>
            <a:endParaRPr lang="en-GB" sz="2400" dirty="0">
              <a:solidFill>
                <a:srgbClr val="002060"/>
              </a:solidFill>
            </a:endParaRPr>
          </a:p>
          <a:p>
            <a:pPr marL="342900" indent="-342900" algn="just">
              <a:spcAft>
                <a:spcPts val="138"/>
              </a:spcAft>
              <a:buFont typeface="Arial" panose="020B0604020202020204" pitchFamily="34" charset="0"/>
              <a:buChar char="•"/>
            </a:pPr>
            <a:r>
              <a:rPr lang="en-GB" sz="2400" dirty="0">
                <a:solidFill>
                  <a:srgbClr val="002060"/>
                </a:solidFill>
              </a:rPr>
              <a:t>Had an indecent image shared</a:t>
            </a:r>
          </a:p>
          <a:p>
            <a:pPr marL="342900" indent="-342900" algn="just">
              <a:spcAft>
                <a:spcPts val="138"/>
              </a:spcAft>
              <a:buFont typeface="Arial" panose="020B0604020202020204" pitchFamily="34" charset="0"/>
              <a:buChar char="•"/>
            </a:pPr>
            <a:r>
              <a:rPr lang="en-GB" sz="2400" dirty="0">
                <a:solidFill>
                  <a:srgbClr val="002060"/>
                </a:solidFill>
              </a:rPr>
              <a:t>Received an indecent image from someone else</a:t>
            </a:r>
          </a:p>
          <a:p>
            <a:pPr marL="342900" indent="-342900" algn="just">
              <a:spcAft>
                <a:spcPts val="138"/>
              </a:spcAft>
              <a:buFont typeface="Arial" panose="020B0604020202020204" pitchFamily="34" charset="0"/>
              <a:buChar char="•"/>
            </a:pPr>
            <a:r>
              <a:rPr lang="en-GB" sz="2400" dirty="0">
                <a:solidFill>
                  <a:srgbClr val="002060"/>
                </a:solidFill>
              </a:rPr>
              <a:t>Shared an indecent image of someone else.</a:t>
            </a:r>
          </a:p>
          <a:p>
            <a:pPr marL="342900" indent="-342900" algn="just">
              <a:spcAft>
                <a:spcPts val="138"/>
              </a:spcAft>
              <a:buFont typeface="Arial" panose="020B0604020202020204" pitchFamily="34" charset="0"/>
              <a:buChar char="•"/>
            </a:pPr>
            <a:r>
              <a:rPr lang="en-GB" sz="2400" b="1" dirty="0">
                <a:solidFill>
                  <a:srgbClr val="002060"/>
                </a:solidFill>
              </a:rPr>
              <a:t>Or</a:t>
            </a:r>
            <a:r>
              <a:rPr lang="en-GB" sz="2400" dirty="0">
                <a:solidFill>
                  <a:srgbClr val="002060"/>
                </a:solidFill>
              </a:rPr>
              <a:t> if you are concerned that someone else has done the above.</a:t>
            </a:r>
          </a:p>
          <a:p>
            <a:pPr marL="342900" indent="-342900" algn="just">
              <a:spcAft>
                <a:spcPts val="138"/>
              </a:spcAft>
              <a:buFont typeface="Arial" panose="020B0604020202020204" pitchFamily="34" charset="0"/>
              <a:buChar char="•"/>
            </a:pPr>
            <a:endParaRPr lang="en-GB" sz="2400" dirty="0">
              <a:solidFill>
                <a:srgbClr val="002060"/>
              </a:solidFill>
            </a:endParaRPr>
          </a:p>
          <a:p>
            <a:pPr algn="just">
              <a:spcAft>
                <a:spcPts val="138"/>
              </a:spcAft>
            </a:pPr>
            <a:r>
              <a:rPr lang="en-GB" sz="2400" b="1" dirty="0">
                <a:solidFill>
                  <a:srgbClr val="002060"/>
                </a:solidFill>
              </a:rPr>
              <a:t>You should report it to us so that we can help and delete anything you have.</a:t>
            </a:r>
          </a:p>
          <a:p>
            <a:pPr algn="just">
              <a:spcAft>
                <a:spcPts val="138"/>
              </a:spcAft>
            </a:pPr>
            <a:endParaRPr lang="en-GB" sz="2400" b="1" dirty="0">
              <a:solidFill>
                <a:srgbClr val="002060"/>
              </a:solidFill>
            </a:endParaRPr>
          </a:p>
          <a:p>
            <a:pPr algn="just">
              <a:spcAft>
                <a:spcPts val="138"/>
              </a:spcAft>
            </a:pPr>
            <a:r>
              <a:rPr lang="en-GB" sz="2400" b="1" dirty="0">
                <a:solidFill>
                  <a:srgbClr val="002060"/>
                </a:solidFill>
              </a:rPr>
              <a:t>You should never put pressure on anyone else to send you nudes or semi-nudes.</a:t>
            </a:r>
          </a:p>
          <a:p>
            <a:pPr algn="just">
              <a:spcAft>
                <a:spcPts val="138"/>
              </a:spcAft>
            </a:pPr>
            <a:endParaRPr lang="en-GB" sz="2400" b="1" dirty="0">
              <a:solidFill>
                <a:srgbClr val="002060"/>
              </a:solidFill>
            </a:endParaRPr>
          </a:p>
          <a:p>
            <a:pPr algn="just">
              <a:spcAft>
                <a:spcPts val="138"/>
              </a:spcAft>
            </a:pPr>
            <a:endParaRPr lang="en-GB" sz="2400" dirty="0">
              <a:solidFill>
                <a:srgbClr val="002060"/>
              </a:solidFill>
            </a:endParaRPr>
          </a:p>
          <a:p>
            <a:pPr algn="just">
              <a:spcAft>
                <a:spcPts val="138"/>
              </a:spcAft>
            </a:pPr>
            <a:endParaRPr lang="en-GB" sz="2400" dirty="0">
              <a:solidFill>
                <a:srgbClr val="002060"/>
              </a:solidFill>
            </a:endParaRPr>
          </a:p>
          <a:p>
            <a:pPr algn="just">
              <a:spcAft>
                <a:spcPts val="138"/>
              </a:spcAft>
            </a:pPr>
            <a:endParaRPr lang="en-GB" sz="2400" dirty="0">
              <a:solidFill>
                <a:srgbClr val="002060"/>
              </a:solidFill>
            </a:endParaRPr>
          </a:p>
          <a:p>
            <a:pPr algn="just">
              <a:spcAft>
                <a:spcPts val="138"/>
              </a:spcAft>
            </a:pPr>
            <a:endParaRPr lang="en-GB" sz="2400" dirty="0">
              <a:solidFill>
                <a:srgbClr val="002060"/>
              </a:solidFill>
            </a:endParaRPr>
          </a:p>
          <a:p>
            <a:pPr>
              <a:spcAft>
                <a:spcPts val="138"/>
              </a:spcAft>
            </a:pPr>
            <a:endParaRPr lang="en-US" sz="2400" dirty="0">
              <a:solidFill>
                <a:srgbClr val="002060"/>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sz="2400" dirty="0">
              <a:solidFill>
                <a:srgbClr val="114A61"/>
              </a:solidFill>
              <a:latin typeface="Arial" panose="020B0604020202020204" pitchFamily="34" charset="0"/>
              <a:cs typeface="Arial" panose="020B0604020202020204" pitchFamily="34" charset="0"/>
            </a:endParaRPr>
          </a:p>
          <a:p>
            <a:pPr>
              <a:spcAft>
                <a:spcPts val="138"/>
              </a:spcAft>
            </a:pPr>
            <a:endParaRPr lang="en-US" b="1" dirty="0">
              <a:solidFill>
                <a:srgbClr val="114A61"/>
              </a:solidFill>
              <a:latin typeface="Arial" panose="020B0604020202020204" pitchFamily="34" charset="0"/>
              <a:cs typeface="Arial" panose="020B0604020202020204" pitchFamily="34" charset="0"/>
            </a:endParaRPr>
          </a:p>
          <a:p>
            <a:pPr>
              <a:spcAft>
                <a:spcPts val="138"/>
              </a:spcAft>
            </a:pPr>
            <a:endParaRPr b="1" dirty="0">
              <a:solidFill>
                <a:srgbClr val="114A61"/>
              </a:solidFill>
              <a:latin typeface="Arial" panose="020B0604020202020204" pitchFamily="34" charset="0"/>
              <a:cs typeface="Arial" panose="020B0604020202020204" pitchFamily="34" charset="0"/>
            </a:endParaRPr>
          </a:p>
        </p:txBody>
      </p:sp>
      <p:pic>
        <p:nvPicPr>
          <p:cNvPr id="1536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6736" y="6982751"/>
            <a:ext cx="3530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13700608"/>
      </p:ext>
    </p:extLst>
  </p:cSld>
  <p:clrMapOvr>
    <a:masterClrMapping/>
  </p:clrMapOvr>
  <mc:AlternateContent xmlns:mc="http://schemas.openxmlformats.org/markup-compatibility/2006" xmlns:p14="http://schemas.microsoft.com/office/powerpoint/2010/main">
    <mc:Choice Requires="p14">
      <p:transition spd="slow" p14:dur="2000" advTm="71957"/>
    </mc:Choice>
    <mc:Fallback xmlns="">
      <p:transition spd="slow" advTm="719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725" y="188644"/>
            <a:ext cx="9618662" cy="1260475"/>
          </a:xfrm>
        </p:spPr>
        <p:txBody>
          <a:bodyPr/>
          <a:lstStyle/>
          <a:p>
            <a:pPr>
              <a:defRPr/>
            </a:pPr>
            <a:r>
              <a:rPr lang="en-US" dirty="0">
                <a:solidFill>
                  <a:srgbClr val="114A61"/>
                </a:solidFill>
              </a:rPr>
              <a:t>Finally</a:t>
            </a:r>
          </a:p>
        </p:txBody>
      </p:sp>
      <p:sp>
        <p:nvSpPr>
          <p:cNvPr id="3" name="Text Placeholder 2"/>
          <p:cNvSpPr>
            <a:spLocks noGrp="1"/>
          </p:cNvSpPr>
          <p:nvPr>
            <p:ph type="body" sz="quarter" idx="13"/>
          </p:nvPr>
        </p:nvSpPr>
        <p:spPr>
          <a:xfrm>
            <a:off x="-2912226" y="1712644"/>
            <a:ext cx="12834613" cy="4829443"/>
          </a:xfrm>
        </p:spPr>
        <p:txBody>
          <a:bodyPr/>
          <a:lstStyle/>
          <a:p>
            <a:pPr algn="just">
              <a:spcAft>
                <a:spcPts val="138"/>
              </a:spcAft>
            </a:pPr>
            <a:endParaRPr lang="en-GB" sz="2400" b="1" dirty="0">
              <a:solidFill>
                <a:srgbClr val="002060"/>
              </a:solidFill>
            </a:endParaRPr>
          </a:p>
          <a:p>
            <a:pPr algn="just">
              <a:spcAft>
                <a:spcPts val="138"/>
              </a:spcAft>
            </a:pPr>
            <a:endParaRPr lang="en-GB" sz="2400" dirty="0">
              <a:solidFill>
                <a:srgbClr val="002060"/>
              </a:solidFill>
            </a:endParaRPr>
          </a:p>
          <a:p>
            <a:pPr algn="just">
              <a:spcAft>
                <a:spcPts val="138"/>
              </a:spcAft>
            </a:pPr>
            <a:endParaRPr lang="en-GB" sz="2400" dirty="0">
              <a:solidFill>
                <a:srgbClr val="002060"/>
              </a:solidFill>
            </a:endParaRPr>
          </a:p>
          <a:p>
            <a:pPr algn="just">
              <a:spcAft>
                <a:spcPts val="138"/>
              </a:spcAft>
            </a:pPr>
            <a:endParaRPr lang="en-GB" sz="2400" dirty="0">
              <a:solidFill>
                <a:srgbClr val="002060"/>
              </a:solidFill>
            </a:endParaRPr>
          </a:p>
          <a:p>
            <a:pPr algn="just">
              <a:spcAft>
                <a:spcPts val="138"/>
              </a:spcAft>
            </a:pPr>
            <a:endParaRPr lang="en-GB" sz="2400" dirty="0">
              <a:solidFill>
                <a:srgbClr val="002060"/>
              </a:solidFill>
            </a:endParaRPr>
          </a:p>
          <a:p>
            <a:pPr>
              <a:spcAft>
                <a:spcPts val="138"/>
              </a:spcAft>
            </a:pPr>
            <a:endParaRPr lang="en-US" sz="2400" dirty="0">
              <a:solidFill>
                <a:srgbClr val="002060"/>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sz="2400" dirty="0">
              <a:solidFill>
                <a:srgbClr val="114A61"/>
              </a:solidFill>
              <a:latin typeface="Arial" panose="020B0604020202020204" pitchFamily="34" charset="0"/>
              <a:cs typeface="Arial" panose="020B0604020202020204" pitchFamily="34" charset="0"/>
            </a:endParaRPr>
          </a:p>
          <a:p>
            <a:pPr>
              <a:spcAft>
                <a:spcPts val="138"/>
              </a:spcAft>
            </a:pPr>
            <a:endParaRPr lang="en-US" b="1" dirty="0">
              <a:solidFill>
                <a:srgbClr val="114A61"/>
              </a:solidFill>
              <a:latin typeface="Arial" panose="020B0604020202020204" pitchFamily="34" charset="0"/>
              <a:cs typeface="Arial" panose="020B0604020202020204" pitchFamily="34" charset="0"/>
            </a:endParaRPr>
          </a:p>
          <a:p>
            <a:pPr>
              <a:spcAft>
                <a:spcPts val="138"/>
              </a:spcAft>
            </a:pPr>
            <a:endParaRPr b="1" dirty="0">
              <a:solidFill>
                <a:srgbClr val="114A61"/>
              </a:solidFill>
              <a:latin typeface="Arial" panose="020B0604020202020204" pitchFamily="34" charset="0"/>
              <a:cs typeface="Arial" panose="020B0604020202020204" pitchFamily="34" charset="0"/>
            </a:endParaRPr>
          </a:p>
        </p:txBody>
      </p:sp>
      <p:pic>
        <p:nvPicPr>
          <p:cNvPr id="1536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6736" y="6982751"/>
            <a:ext cx="3530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DD0482C1-CCE6-4123-B2E9-44B06E121C75}"/>
              </a:ext>
            </a:extLst>
          </p:cNvPr>
          <p:cNvSpPr txBox="1"/>
          <p:nvPr/>
        </p:nvSpPr>
        <p:spPr>
          <a:xfrm>
            <a:off x="5344319" y="511444"/>
            <a:ext cx="5040594" cy="7171194"/>
          </a:xfrm>
          <a:prstGeom prst="rect">
            <a:avLst/>
          </a:prstGeom>
          <a:noFill/>
        </p:spPr>
        <p:txBody>
          <a:bodyPr wrap="square" rtlCol="0">
            <a:spAutoFit/>
          </a:bodyPr>
          <a:lstStyle/>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Situations can cause stress, upset and anxiety. You might even be frightened to talk to us because you are worried about getting into trouble.</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Remember that we are here to help keep everyone safe. </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Remember that we should be respectful to each other.</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Reporting things is not being a snitch. It’s about making sure that no-one comes to harm, or continues with behaviours that are not acceptable. This could have more serious consequences in the future. </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err="1">
                <a:latin typeface="Arial" panose="020B0604020202020204" pitchFamily="34" charset="0"/>
                <a:cs typeface="Arial" panose="020B0604020202020204" pitchFamily="34" charset="0"/>
                <a:hlinkClick r:id="rId4"/>
              </a:rPr>
              <a:t>staysafe@testbourne.school</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F288687-3B7D-4517-D2EA-94DF75D4DC96}"/>
              </a:ext>
            </a:extLst>
          </p:cNvPr>
          <p:cNvPicPr>
            <a:picLocks noChangeAspect="1"/>
          </p:cNvPicPr>
          <p:nvPr/>
        </p:nvPicPr>
        <p:blipFill>
          <a:blip r:embed="rId5"/>
          <a:stretch>
            <a:fillRect/>
          </a:stretch>
        </p:blipFill>
        <p:spPr>
          <a:xfrm>
            <a:off x="303726" y="1194955"/>
            <a:ext cx="4704692" cy="6359958"/>
          </a:xfrm>
          <a:prstGeom prst="rect">
            <a:avLst/>
          </a:prstGeom>
        </p:spPr>
      </p:pic>
    </p:spTree>
    <p:custDataLst>
      <p:tags r:id="rId1"/>
    </p:custDataLst>
    <p:extLst>
      <p:ext uri="{BB962C8B-B14F-4D97-AF65-F5344CB8AC3E}">
        <p14:creationId xmlns:p14="http://schemas.microsoft.com/office/powerpoint/2010/main" val="2948628814"/>
      </p:ext>
    </p:extLst>
  </p:cSld>
  <p:clrMapOvr>
    <a:masterClrMapping/>
  </p:clrMapOvr>
  <mc:AlternateContent xmlns:mc="http://schemas.openxmlformats.org/markup-compatibility/2006" xmlns:p14="http://schemas.microsoft.com/office/powerpoint/2010/main">
    <mc:Choice Requires="p14">
      <p:transition spd="slow" p14:dur="2000" advTm="122564"/>
    </mc:Choice>
    <mc:Fallback xmlns="">
      <p:transition spd="slow" advTm="1225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08125" y="2897330"/>
            <a:ext cx="7653338" cy="1582454"/>
          </a:xfrm>
        </p:spPr>
        <p:txBody>
          <a:bodyPr/>
          <a:lstStyle/>
          <a:p>
            <a:pPr>
              <a:spcBef>
                <a:spcPct val="0"/>
              </a:spcBef>
            </a:pPr>
            <a:r>
              <a:rPr dirty="0">
                <a:latin typeface="Arial" panose="020B0604020202020204" pitchFamily="34" charset="0"/>
                <a:cs typeface="Arial" panose="020B0604020202020204" pitchFamily="34" charset="0"/>
              </a:rPr>
              <a:t>THANK YOU </a:t>
            </a:r>
          </a:p>
          <a:p>
            <a:pPr>
              <a:spcBef>
                <a:spcPct val="0"/>
              </a:spcBef>
            </a:pPr>
            <a:r>
              <a:rPr lang="en-US" dirty="0">
                <a:latin typeface="Arial" panose="020B0604020202020204" pitchFamily="34" charset="0"/>
                <a:cs typeface="Arial" panose="020B0604020202020204" pitchFamily="34" charset="0"/>
              </a:rPr>
              <a:t>A short survey will be sent out to you via email as for previous assemblies.</a:t>
            </a:r>
            <a:endParaRPr dirty="0">
              <a:latin typeface="Arial" panose="020B0604020202020204" pitchFamily="34" charset="0"/>
              <a:cs typeface="Arial" panose="020B0604020202020204" pitchFamily="34" charset="0"/>
            </a:endParaRPr>
          </a:p>
        </p:txBody>
      </p:sp>
      <p:pic>
        <p:nvPicPr>
          <p:cNvPr id="1638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5267325"/>
            <a:ext cx="9239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22684"/>
    </mc:Choice>
    <mc:Fallback xmlns="">
      <p:transition spd="slow" advTm="2268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725" y="311958"/>
            <a:ext cx="9618662" cy="1260475"/>
          </a:xfrm>
        </p:spPr>
        <p:txBody>
          <a:bodyPr/>
          <a:lstStyle/>
          <a:p>
            <a:pPr>
              <a:defRPr/>
            </a:pPr>
            <a:r>
              <a:rPr lang="en-US" dirty="0">
                <a:solidFill>
                  <a:srgbClr val="114A61"/>
                </a:solidFill>
              </a:rPr>
              <a:t>Online Safety</a:t>
            </a:r>
          </a:p>
        </p:txBody>
      </p:sp>
      <p:sp>
        <p:nvSpPr>
          <p:cNvPr id="3" name="Text Placeholder 2"/>
          <p:cNvSpPr>
            <a:spLocks noGrp="1"/>
          </p:cNvSpPr>
          <p:nvPr>
            <p:ph type="body" sz="quarter" idx="13"/>
          </p:nvPr>
        </p:nvSpPr>
        <p:spPr>
          <a:xfrm>
            <a:off x="303725" y="1335088"/>
            <a:ext cx="9618662" cy="5207000"/>
          </a:xfrm>
        </p:spPr>
        <p:txBody>
          <a:bodyPr/>
          <a:lstStyle/>
          <a:p>
            <a:pPr>
              <a:spcAft>
                <a:spcPts val="138"/>
              </a:spcAft>
            </a:pPr>
            <a:r>
              <a:rPr sz="2800" dirty="0">
                <a:solidFill>
                  <a:srgbClr val="114A61"/>
                </a:solidFill>
                <a:latin typeface="Arial" panose="020B0604020202020204" pitchFamily="34" charset="0"/>
                <a:cs typeface="Arial" panose="020B0604020202020204" pitchFamily="34" charset="0"/>
              </a:rPr>
              <a:t>This is a safeguarding information assembly and will cover the following areas:</a:t>
            </a:r>
          </a:p>
          <a:p>
            <a:pPr>
              <a:spcAft>
                <a:spcPts val="138"/>
              </a:spcAft>
            </a:pPr>
            <a:endParaRPr lang="en-US" sz="2800" dirty="0">
              <a:solidFill>
                <a:srgbClr val="114A61"/>
              </a:solidFill>
              <a:latin typeface="Arial" panose="020B0604020202020204" pitchFamily="34" charset="0"/>
              <a:cs typeface="Arial" panose="020B0604020202020204" pitchFamily="34" charset="0"/>
            </a:endParaRPr>
          </a:p>
          <a:p>
            <a:pPr marL="457200" indent="-457200">
              <a:spcAft>
                <a:spcPts val="138"/>
              </a:spcAft>
              <a:buFont typeface="Arial" panose="020B0604020202020204" pitchFamily="34" charset="0"/>
              <a:buChar char="•"/>
            </a:pPr>
            <a:r>
              <a:rPr lang="en-US" sz="2800" dirty="0">
                <a:solidFill>
                  <a:srgbClr val="114A61"/>
                </a:solidFill>
                <a:latin typeface="Arial" panose="020B0604020202020204" pitchFamily="34" charset="0"/>
                <a:cs typeface="Arial" panose="020B0604020202020204" pitchFamily="34" charset="0"/>
              </a:rPr>
              <a:t>A reminder of the four ‘Cs’ of online safety</a:t>
            </a:r>
          </a:p>
          <a:p>
            <a:pPr marL="457200" indent="-457200">
              <a:spcAft>
                <a:spcPts val="138"/>
              </a:spcAft>
              <a:buFont typeface="Arial" panose="020B0604020202020204" pitchFamily="34" charset="0"/>
              <a:buChar char="•"/>
            </a:pPr>
            <a:endParaRPr lang="en-US" sz="2800" dirty="0">
              <a:solidFill>
                <a:srgbClr val="114A61"/>
              </a:solidFill>
              <a:latin typeface="Arial" panose="020B0604020202020204" pitchFamily="34" charset="0"/>
              <a:cs typeface="Arial" panose="020B0604020202020204" pitchFamily="34" charset="0"/>
            </a:endParaRPr>
          </a:p>
          <a:p>
            <a:pPr marL="457200" indent="-457200">
              <a:spcAft>
                <a:spcPts val="138"/>
              </a:spcAft>
              <a:buFont typeface="Arial" panose="020B0604020202020204" pitchFamily="34" charset="0"/>
              <a:buChar char="•"/>
            </a:pPr>
            <a:r>
              <a:rPr lang="en-US" sz="2800" dirty="0">
                <a:solidFill>
                  <a:srgbClr val="114A61"/>
                </a:solidFill>
                <a:latin typeface="Arial" panose="020B0604020202020204" pitchFamily="34" charset="0"/>
                <a:cs typeface="Arial" panose="020B0604020202020204" pitchFamily="34" charset="0"/>
              </a:rPr>
              <a:t>Specific risks </a:t>
            </a:r>
          </a:p>
          <a:p>
            <a:pPr>
              <a:spcAft>
                <a:spcPts val="138"/>
              </a:spcAft>
            </a:pPr>
            <a:endParaRPr lang="en-US" sz="2800" dirty="0">
              <a:solidFill>
                <a:srgbClr val="114A61"/>
              </a:solidFill>
              <a:latin typeface="Arial" panose="020B0604020202020204" pitchFamily="34" charset="0"/>
              <a:cs typeface="Arial" panose="020B0604020202020204" pitchFamily="34" charset="0"/>
            </a:endParaRPr>
          </a:p>
          <a:p>
            <a:pPr>
              <a:spcAft>
                <a:spcPts val="138"/>
              </a:spcAft>
              <a:buFont typeface="Arial" panose="020B0604020202020204" pitchFamily="34" charset="0"/>
              <a:buChar char="•"/>
            </a:pPr>
            <a:endParaRPr dirty="0">
              <a:solidFill>
                <a:srgbClr val="114A61"/>
              </a:solidFill>
              <a:latin typeface="Arial" panose="020B0604020202020204" pitchFamily="34" charset="0"/>
              <a:cs typeface="Arial" panose="020B0604020202020204" pitchFamily="34" charset="0"/>
            </a:endParaRPr>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588" y="6313488"/>
            <a:ext cx="1955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8763" y="6800850"/>
            <a:ext cx="3530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17C5080-CC31-435E-987E-AEF04E52726F}"/>
              </a:ext>
            </a:extLst>
          </p:cNvPr>
          <p:cNvPicPr>
            <a:picLocks noChangeAspect="1"/>
          </p:cNvPicPr>
          <p:nvPr/>
        </p:nvPicPr>
        <p:blipFill>
          <a:blip r:embed="rId4"/>
          <a:stretch>
            <a:fillRect/>
          </a:stretch>
        </p:blipFill>
        <p:spPr>
          <a:xfrm>
            <a:off x="3891756" y="3685520"/>
            <a:ext cx="4647810" cy="2651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876"/>
    </mc:Choice>
    <mc:Fallback xmlns="">
      <p:transition spd="slow" advTm="2787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114A61"/>
                </a:solidFill>
              </a:rPr>
              <a:t>The 4 C’s of online safety</a:t>
            </a:r>
          </a:p>
        </p:txBody>
      </p:sp>
      <p:sp>
        <p:nvSpPr>
          <p:cNvPr id="3" name="Text Placeholder 2"/>
          <p:cNvSpPr>
            <a:spLocks noGrp="1"/>
          </p:cNvSpPr>
          <p:nvPr>
            <p:ph type="body" sz="quarter" idx="13"/>
          </p:nvPr>
        </p:nvSpPr>
        <p:spPr>
          <a:xfrm>
            <a:off x="303725" y="1335088"/>
            <a:ext cx="9618662" cy="5207000"/>
          </a:xfrm>
        </p:spPr>
        <p:txBody>
          <a:bodyPr/>
          <a:lstStyle/>
          <a:p>
            <a:pPr>
              <a:spcAft>
                <a:spcPts val="138"/>
              </a:spcAft>
            </a:pPr>
            <a:endParaRPr b="1" dirty="0">
              <a:solidFill>
                <a:srgbClr val="114A61"/>
              </a:solidFill>
              <a:latin typeface="Arial" panose="020B0604020202020204" pitchFamily="34" charset="0"/>
              <a:cs typeface="Arial" panose="020B0604020202020204" pitchFamily="34" charset="0"/>
            </a:endParaRPr>
          </a:p>
          <a:p>
            <a:pPr>
              <a:spcAft>
                <a:spcPts val="138"/>
              </a:spcAft>
            </a:pPr>
            <a:endParaRPr lang="en-US" b="1" dirty="0">
              <a:solidFill>
                <a:srgbClr val="114A61"/>
              </a:solidFill>
              <a:latin typeface="Arial" panose="020B0604020202020204" pitchFamily="34" charset="0"/>
              <a:cs typeface="Arial" panose="020B0604020202020204" pitchFamily="34" charset="0"/>
            </a:endParaRPr>
          </a:p>
          <a:p>
            <a:pPr>
              <a:spcAft>
                <a:spcPts val="138"/>
              </a:spcAft>
            </a:pPr>
            <a:r>
              <a:rPr b="1" dirty="0">
                <a:solidFill>
                  <a:srgbClr val="114A61"/>
                </a:solidFill>
                <a:latin typeface="Arial" panose="020B0604020202020204" pitchFamily="34" charset="0"/>
                <a:cs typeface="Arial" panose="020B0604020202020204" pitchFamily="34" charset="0"/>
              </a:rPr>
              <a:t>CONDUCT</a:t>
            </a:r>
          </a:p>
          <a:p>
            <a:pPr>
              <a:spcAft>
                <a:spcPts val="138"/>
              </a:spcAft>
            </a:pPr>
            <a:r>
              <a:rPr lang="en-US" dirty="0">
                <a:solidFill>
                  <a:srgbClr val="114A61"/>
                </a:solidFill>
                <a:latin typeface="Arial" panose="020B0604020202020204" pitchFamily="34" charset="0"/>
                <a:cs typeface="Arial" panose="020B0604020202020204" pitchFamily="34" charset="0"/>
              </a:rPr>
              <a:t>You can put yourself at risk by the way you behave online. You may think you are being anonymous, but you can very easily leave a digital footprint. It is very important that you are careful about the information that you are sharing. You need to manage your Privacy Settings.</a:t>
            </a:r>
          </a:p>
          <a:p>
            <a:pPr>
              <a:spcAft>
                <a:spcPts val="138"/>
              </a:spcAft>
            </a:pPr>
            <a:endParaRPr lang="en-US" dirty="0">
              <a:solidFill>
                <a:srgbClr val="114A61"/>
              </a:solidFill>
              <a:latin typeface="Arial" panose="020B0604020202020204" pitchFamily="34" charset="0"/>
              <a:cs typeface="Arial" panose="020B0604020202020204" pitchFamily="34" charset="0"/>
            </a:endParaRPr>
          </a:p>
          <a:p>
            <a:pPr>
              <a:spcAft>
                <a:spcPts val="138"/>
              </a:spcAft>
            </a:pPr>
            <a:r>
              <a:rPr lang="en-US" b="1" dirty="0">
                <a:solidFill>
                  <a:srgbClr val="114A61"/>
                </a:solidFill>
                <a:latin typeface="Arial" panose="020B0604020202020204" pitchFamily="34" charset="0"/>
                <a:cs typeface="Arial" panose="020B0604020202020204" pitchFamily="34" charset="0"/>
              </a:rPr>
              <a:t> CONTENT</a:t>
            </a:r>
          </a:p>
          <a:p>
            <a:pPr>
              <a:spcAft>
                <a:spcPts val="138"/>
              </a:spcAft>
            </a:pPr>
            <a:r>
              <a:rPr lang="en-US" dirty="0">
                <a:solidFill>
                  <a:srgbClr val="114A61"/>
                </a:solidFill>
                <a:latin typeface="Arial" panose="020B0604020202020204" pitchFamily="34" charset="0"/>
                <a:cs typeface="Arial" panose="020B0604020202020204" pitchFamily="34" charset="0"/>
              </a:rPr>
              <a:t>You can be at risk from accessing and viewing inappropriate content via social media, apps, online games and websites. E.g. the death of Molly Russell in 2017 and the subsequent inquest.</a:t>
            </a:r>
          </a:p>
          <a:p>
            <a:pPr>
              <a:spcAft>
                <a:spcPts val="138"/>
              </a:spcAft>
            </a:pPr>
            <a:endParaRPr lang="en-US" dirty="0">
              <a:solidFill>
                <a:srgbClr val="114A61"/>
              </a:solidFill>
              <a:latin typeface="Arial" panose="020B0604020202020204" pitchFamily="34" charset="0"/>
              <a:cs typeface="Arial" panose="020B0604020202020204" pitchFamily="34" charset="0"/>
            </a:endParaRP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313488"/>
            <a:ext cx="1955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8763" y="6800850"/>
            <a:ext cx="3530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C64A432-B031-4A96-9E29-9FA5B64757C4}"/>
              </a:ext>
            </a:extLst>
          </p:cNvPr>
          <p:cNvPicPr>
            <a:picLocks noChangeAspect="1"/>
          </p:cNvPicPr>
          <p:nvPr/>
        </p:nvPicPr>
        <p:blipFill>
          <a:blip r:embed="rId5"/>
          <a:stretch>
            <a:fillRect/>
          </a:stretch>
        </p:blipFill>
        <p:spPr>
          <a:xfrm>
            <a:off x="7985004" y="303213"/>
            <a:ext cx="1097003" cy="2103532"/>
          </a:xfrm>
          <a:prstGeom prst="rect">
            <a:avLst/>
          </a:prstGeom>
        </p:spPr>
      </p:pic>
    </p:spTree>
    <p:custDataLst>
      <p:tags r:id="rId1"/>
    </p:custDataLst>
    <p:extLst>
      <p:ext uri="{BB962C8B-B14F-4D97-AF65-F5344CB8AC3E}">
        <p14:creationId xmlns:p14="http://schemas.microsoft.com/office/powerpoint/2010/main" val="1492761242"/>
      </p:ext>
    </p:extLst>
  </p:cSld>
  <p:clrMapOvr>
    <a:masterClrMapping/>
  </p:clrMapOvr>
  <mc:AlternateContent xmlns:mc="http://schemas.openxmlformats.org/markup-compatibility/2006" xmlns:p14="http://schemas.microsoft.com/office/powerpoint/2010/main">
    <mc:Choice Requires="p14">
      <p:transition spd="slow" p14:dur="2000" advTm="117040"/>
    </mc:Choice>
    <mc:Fallback xmlns="">
      <p:transition spd="slow" advTm="1170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114A61"/>
                </a:solidFill>
              </a:rPr>
              <a:t>The 4 C’s of online safety</a:t>
            </a:r>
          </a:p>
        </p:txBody>
      </p:sp>
      <p:sp>
        <p:nvSpPr>
          <p:cNvPr id="3" name="Text Placeholder 2"/>
          <p:cNvSpPr>
            <a:spLocks noGrp="1"/>
          </p:cNvSpPr>
          <p:nvPr>
            <p:ph type="body" sz="quarter" idx="13"/>
          </p:nvPr>
        </p:nvSpPr>
        <p:spPr>
          <a:xfrm>
            <a:off x="303725" y="1335088"/>
            <a:ext cx="9618662" cy="5207000"/>
          </a:xfrm>
        </p:spPr>
        <p:txBody>
          <a:bodyPr/>
          <a:lstStyle/>
          <a:p>
            <a:pPr>
              <a:spcAft>
                <a:spcPts val="138"/>
              </a:spcAft>
            </a:pPr>
            <a:endParaRPr lang="en-US" dirty="0">
              <a:solidFill>
                <a:srgbClr val="114A61"/>
              </a:solidFill>
              <a:latin typeface="Arial" panose="020B0604020202020204" pitchFamily="34" charset="0"/>
              <a:cs typeface="Arial" panose="020B0604020202020204" pitchFamily="34" charset="0"/>
            </a:endParaRPr>
          </a:p>
          <a:p>
            <a:pPr>
              <a:spcAft>
                <a:spcPts val="138"/>
              </a:spcAft>
            </a:pPr>
            <a:r>
              <a:rPr lang="en-US" b="1" dirty="0">
                <a:solidFill>
                  <a:srgbClr val="114A61"/>
                </a:solidFill>
                <a:latin typeface="Arial" panose="020B0604020202020204" pitchFamily="34" charset="0"/>
                <a:cs typeface="Arial" panose="020B0604020202020204" pitchFamily="34" charset="0"/>
              </a:rPr>
              <a:t>CONTACT</a:t>
            </a:r>
          </a:p>
          <a:p>
            <a:pPr>
              <a:spcAft>
                <a:spcPts val="138"/>
              </a:spcAft>
            </a:pPr>
            <a:r>
              <a:rPr lang="en-US" dirty="0">
                <a:solidFill>
                  <a:srgbClr val="114A61"/>
                </a:solidFill>
                <a:latin typeface="Arial" panose="020B0604020202020204" pitchFamily="34" charset="0"/>
                <a:cs typeface="Arial" panose="020B0604020202020204" pitchFamily="34" charset="0"/>
              </a:rPr>
              <a:t>You can put yourself at risk of being contacted by strangers, and people who may wish to cause you harm. Having appropriate privacy settings and being cautious about information sharing is very important.</a:t>
            </a:r>
          </a:p>
          <a:p>
            <a:pPr>
              <a:spcAft>
                <a:spcPts val="138"/>
              </a:spcAft>
            </a:pPr>
            <a:endParaRPr lang="en-US" dirty="0">
              <a:solidFill>
                <a:srgbClr val="114A61"/>
              </a:solidFill>
              <a:latin typeface="Arial" panose="020B0604020202020204" pitchFamily="34" charset="0"/>
              <a:cs typeface="Arial" panose="020B0604020202020204" pitchFamily="34" charset="0"/>
            </a:endParaRPr>
          </a:p>
          <a:p>
            <a:pPr>
              <a:spcAft>
                <a:spcPts val="138"/>
              </a:spcAft>
            </a:pPr>
            <a:r>
              <a:rPr lang="en-US" b="1" dirty="0">
                <a:solidFill>
                  <a:srgbClr val="114A61"/>
                </a:solidFill>
                <a:latin typeface="Arial" panose="020B0604020202020204" pitchFamily="34" charset="0"/>
                <a:cs typeface="Arial" panose="020B0604020202020204" pitchFamily="34" charset="0"/>
              </a:rPr>
              <a:t>COMMERCIALISM</a:t>
            </a:r>
          </a:p>
          <a:p>
            <a:pPr>
              <a:spcAft>
                <a:spcPts val="138"/>
              </a:spcAft>
            </a:pPr>
            <a:r>
              <a:rPr lang="en-US" dirty="0">
                <a:solidFill>
                  <a:srgbClr val="114A61"/>
                </a:solidFill>
                <a:latin typeface="Arial" panose="020B0604020202020204" pitchFamily="34" charset="0"/>
                <a:cs typeface="Arial" panose="020B0604020202020204" pitchFamily="34" charset="0"/>
              </a:rPr>
              <a:t>You can be at risk from advertisements and in-app purchasing in online games and applications. Being cautious with your privacy settings, closing pop-ups </a:t>
            </a:r>
            <a:r>
              <a:rPr lang="en-US" dirty="0" err="1">
                <a:solidFill>
                  <a:srgbClr val="114A61"/>
                </a:solidFill>
                <a:latin typeface="Arial" panose="020B0604020202020204" pitchFamily="34" charset="0"/>
                <a:cs typeface="Arial" panose="020B0604020202020204" pitchFamily="34" charset="0"/>
              </a:rPr>
              <a:t>etc</a:t>
            </a:r>
            <a:r>
              <a:rPr lang="en-US" dirty="0">
                <a:solidFill>
                  <a:srgbClr val="114A61"/>
                </a:solidFill>
                <a:latin typeface="Arial" panose="020B0604020202020204" pitchFamily="34" charset="0"/>
                <a:cs typeface="Arial" panose="020B0604020202020204" pitchFamily="34" charset="0"/>
              </a:rPr>
              <a:t>, are very important.</a:t>
            </a:r>
          </a:p>
          <a:p>
            <a:pPr>
              <a:spcAft>
                <a:spcPts val="138"/>
              </a:spcAft>
            </a:pPr>
            <a:endParaRPr lang="en-US" dirty="0">
              <a:solidFill>
                <a:srgbClr val="114A61"/>
              </a:solidFill>
              <a:latin typeface="Arial" panose="020B0604020202020204" pitchFamily="34" charset="0"/>
              <a:cs typeface="Arial" panose="020B0604020202020204" pitchFamily="34" charset="0"/>
            </a:endParaRPr>
          </a:p>
          <a:p>
            <a:pPr>
              <a:spcAft>
                <a:spcPts val="138"/>
              </a:spcAft>
            </a:pPr>
            <a:endParaRPr dirty="0">
              <a:solidFill>
                <a:srgbClr val="114A61"/>
              </a:solidFill>
              <a:latin typeface="Arial" panose="020B0604020202020204" pitchFamily="34" charset="0"/>
              <a:cs typeface="Arial" panose="020B0604020202020204" pitchFamily="34" charset="0"/>
            </a:endParaRP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313488"/>
            <a:ext cx="1955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8763" y="6800850"/>
            <a:ext cx="3530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33DED9A-D1CA-4F4D-BCAB-3C9581B73E49}"/>
              </a:ext>
            </a:extLst>
          </p:cNvPr>
          <p:cNvPicPr>
            <a:picLocks noChangeAspect="1"/>
          </p:cNvPicPr>
          <p:nvPr/>
        </p:nvPicPr>
        <p:blipFill>
          <a:blip r:embed="rId5"/>
          <a:stretch>
            <a:fillRect/>
          </a:stretch>
        </p:blipFill>
        <p:spPr>
          <a:xfrm>
            <a:off x="8533505" y="24560"/>
            <a:ext cx="1097003" cy="2103532"/>
          </a:xfrm>
          <a:prstGeom prst="rect">
            <a:avLst/>
          </a:prstGeom>
        </p:spPr>
      </p:pic>
    </p:spTree>
    <p:custDataLst>
      <p:tags r:id="rId1"/>
    </p:custDataLst>
    <p:extLst>
      <p:ext uri="{BB962C8B-B14F-4D97-AF65-F5344CB8AC3E}">
        <p14:creationId xmlns:p14="http://schemas.microsoft.com/office/powerpoint/2010/main" val="4104557863"/>
      </p:ext>
    </p:extLst>
  </p:cSld>
  <p:clrMapOvr>
    <a:masterClrMapping/>
  </p:clrMapOvr>
  <mc:AlternateContent xmlns:mc="http://schemas.openxmlformats.org/markup-compatibility/2006" xmlns:p14="http://schemas.microsoft.com/office/powerpoint/2010/main">
    <mc:Choice Requires="p14">
      <p:transition spd="slow" p14:dur="2000" advTm="117482"/>
    </mc:Choice>
    <mc:Fallback xmlns="">
      <p:transition spd="slow" advTm="117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114A61"/>
                </a:solidFill>
              </a:rPr>
              <a:t>Specific risks…</a:t>
            </a:r>
          </a:p>
        </p:txBody>
      </p:sp>
      <p:sp>
        <p:nvSpPr>
          <p:cNvPr id="3" name="Text Placeholder 2"/>
          <p:cNvSpPr>
            <a:spLocks noGrp="1"/>
          </p:cNvSpPr>
          <p:nvPr>
            <p:ph type="body" sz="quarter" idx="13"/>
          </p:nvPr>
        </p:nvSpPr>
        <p:spPr>
          <a:xfrm>
            <a:off x="334157" y="1335088"/>
            <a:ext cx="9618662" cy="5207000"/>
          </a:xfrm>
        </p:spPr>
        <p:txBody>
          <a:bodyPr/>
          <a:lstStyle/>
          <a:p>
            <a:pPr>
              <a:spcAft>
                <a:spcPts val="138"/>
              </a:spcAft>
            </a:pPr>
            <a:endParaRPr lang="en-US" dirty="0">
              <a:solidFill>
                <a:srgbClr val="114A61"/>
              </a:solidFill>
              <a:latin typeface="Arial" panose="020B0604020202020204" pitchFamily="34" charset="0"/>
              <a:cs typeface="Arial" panose="020B0604020202020204" pitchFamily="34" charset="0"/>
            </a:endParaRPr>
          </a:p>
          <a:p>
            <a:pPr>
              <a:spcAft>
                <a:spcPts val="138"/>
              </a:spcAft>
            </a:pPr>
            <a:r>
              <a:rPr lang="en-US" sz="2800" dirty="0">
                <a:solidFill>
                  <a:srgbClr val="114A61"/>
                </a:solidFill>
                <a:latin typeface="Arial" panose="020B0604020202020204" pitchFamily="34" charset="0"/>
                <a:cs typeface="Arial" panose="020B0604020202020204" pitchFamily="34" charset="0"/>
              </a:rPr>
              <a:t>Inappropriate use of social media and apps.</a:t>
            </a:r>
          </a:p>
          <a:p>
            <a:pPr>
              <a:spcAft>
                <a:spcPts val="138"/>
              </a:spcAft>
            </a:pPr>
            <a:endParaRPr lang="en-US" sz="28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r>
              <a:rPr lang="en-US" sz="2800" dirty="0">
                <a:solidFill>
                  <a:srgbClr val="114A61"/>
                </a:solidFill>
                <a:latin typeface="Arial" panose="020B0604020202020204" pitchFamily="34" charset="0"/>
                <a:cs typeface="Arial" panose="020B0604020202020204" pitchFamily="34" charset="0"/>
              </a:rPr>
              <a:t>Cyberbullying – including prejudicial language</a:t>
            </a:r>
          </a:p>
          <a:p>
            <a:pPr marL="342900" indent="-342900">
              <a:spcAft>
                <a:spcPts val="138"/>
              </a:spcAft>
              <a:buFont typeface="Arial" panose="020B0604020202020204" pitchFamily="34" charset="0"/>
              <a:buChar char="•"/>
            </a:pPr>
            <a:endParaRPr lang="en-US" sz="28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r>
              <a:rPr lang="en-US" sz="2800" dirty="0">
                <a:solidFill>
                  <a:srgbClr val="114A61"/>
                </a:solidFill>
                <a:latin typeface="Arial" panose="020B0604020202020204" pitchFamily="34" charset="0"/>
                <a:cs typeface="Arial" panose="020B0604020202020204" pitchFamily="34" charset="0"/>
              </a:rPr>
              <a:t>Sexting, inappropriate images, nudes and semi-nudes.</a:t>
            </a:r>
          </a:p>
          <a:p>
            <a:pPr>
              <a:spcAft>
                <a:spcPts val="138"/>
              </a:spcAft>
            </a:pPr>
            <a:endParaRPr dirty="0">
              <a:solidFill>
                <a:srgbClr val="114A61"/>
              </a:solidFill>
              <a:latin typeface="Arial" panose="020B0604020202020204" pitchFamily="34" charset="0"/>
              <a:cs typeface="Arial" panose="020B0604020202020204" pitchFamily="34" charset="0"/>
            </a:endParaRP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313488"/>
            <a:ext cx="1955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8763" y="6800850"/>
            <a:ext cx="3530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11544236"/>
      </p:ext>
    </p:extLst>
  </p:cSld>
  <p:clrMapOvr>
    <a:masterClrMapping/>
  </p:clrMapOvr>
  <mc:AlternateContent xmlns:mc="http://schemas.openxmlformats.org/markup-compatibility/2006" xmlns:p14="http://schemas.microsoft.com/office/powerpoint/2010/main">
    <mc:Choice Requires="p14">
      <p:transition spd="slow" p14:dur="2000" advTm="148153"/>
    </mc:Choice>
    <mc:Fallback xmlns="">
      <p:transition spd="slow" advTm="1481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0B91-4480-2313-A82E-072291E4DFE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2720110B-5EA7-57AE-5E0E-BDF3F8045C07}"/>
              </a:ext>
            </a:extLst>
          </p:cNvPr>
          <p:cNvSpPr>
            <a:spLocks noGrp="1"/>
          </p:cNvSpPr>
          <p:nvPr>
            <p:ph type="body" sz="quarter" idx="13"/>
          </p:nvPr>
        </p:nvSpPr>
        <p:spPr/>
        <p:txBody>
          <a:bodyPr/>
          <a:lstStyle/>
          <a:p>
            <a:endParaRPr lang="en-GB"/>
          </a:p>
        </p:txBody>
      </p:sp>
      <p:pic>
        <p:nvPicPr>
          <p:cNvPr id="6" name="Picture 5">
            <a:extLst>
              <a:ext uri="{FF2B5EF4-FFF2-40B4-BE49-F238E27FC236}">
                <a16:creationId xmlns:a16="http://schemas.microsoft.com/office/drawing/2014/main" id="{448FF9A4-B978-724A-84D8-9432B27A35D8}"/>
              </a:ext>
            </a:extLst>
          </p:cNvPr>
          <p:cNvPicPr>
            <a:picLocks noChangeAspect="1"/>
          </p:cNvPicPr>
          <p:nvPr/>
        </p:nvPicPr>
        <p:blipFill>
          <a:blip r:embed="rId2"/>
          <a:stretch>
            <a:fillRect/>
          </a:stretch>
        </p:blipFill>
        <p:spPr>
          <a:xfrm>
            <a:off x="1820069" y="1290637"/>
            <a:ext cx="7048500" cy="4981575"/>
          </a:xfrm>
          <a:prstGeom prst="rect">
            <a:avLst/>
          </a:prstGeom>
        </p:spPr>
      </p:pic>
    </p:spTree>
    <p:extLst>
      <p:ext uri="{BB962C8B-B14F-4D97-AF65-F5344CB8AC3E}">
        <p14:creationId xmlns:p14="http://schemas.microsoft.com/office/powerpoint/2010/main" val="3639528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725" y="303213"/>
            <a:ext cx="9618662" cy="1260475"/>
          </a:xfrm>
        </p:spPr>
        <p:txBody>
          <a:bodyPr/>
          <a:lstStyle/>
          <a:p>
            <a:pPr>
              <a:defRPr/>
            </a:pPr>
            <a:r>
              <a:rPr lang="en-US" dirty="0">
                <a:solidFill>
                  <a:srgbClr val="114A61"/>
                </a:solidFill>
              </a:rPr>
              <a:t>A word about social media apps</a:t>
            </a:r>
          </a:p>
        </p:txBody>
      </p:sp>
      <p:sp>
        <p:nvSpPr>
          <p:cNvPr id="3" name="Text Placeholder 2"/>
          <p:cNvSpPr>
            <a:spLocks noGrp="1"/>
          </p:cNvSpPr>
          <p:nvPr>
            <p:ph type="body" sz="quarter" idx="13"/>
          </p:nvPr>
        </p:nvSpPr>
        <p:spPr>
          <a:xfrm>
            <a:off x="303725" y="1335088"/>
            <a:ext cx="9618662" cy="5207000"/>
          </a:xfrm>
        </p:spPr>
        <p:txBody>
          <a:bodyPr/>
          <a:lstStyle/>
          <a:p>
            <a:pPr>
              <a:spcAft>
                <a:spcPts val="138"/>
              </a:spcAft>
            </a:pPr>
            <a:r>
              <a:rPr lang="en-US" sz="2400" dirty="0">
                <a:solidFill>
                  <a:srgbClr val="114A61"/>
                </a:solidFill>
                <a:latin typeface="Arial" panose="020B0604020202020204" pitchFamily="34" charset="0"/>
                <a:cs typeface="Arial" panose="020B0604020202020204" pitchFamily="34" charset="0"/>
              </a:rPr>
              <a:t>Some of you are using WhatsApp:</a:t>
            </a: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The minimum age is 16</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Risks of bullying particularly in group chats</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Risk of strangers accessing you via group chats</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Sharing live location – could be seen by strangers</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Spam or hoax messages</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Access to inappropriate content.</a:t>
            </a: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r>
              <a:rPr lang="en-US" sz="2400" dirty="0">
                <a:solidFill>
                  <a:srgbClr val="114A61"/>
                </a:solidFill>
                <a:latin typeface="Arial" panose="020B0604020202020204" pitchFamily="34" charset="0"/>
                <a:cs typeface="Arial" panose="020B0604020202020204" pitchFamily="34" charset="0"/>
              </a:rPr>
              <a:t>Important to control privacy settings, leave group chats you are not comfortable with and report anyone of concern.</a:t>
            </a: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sz="2400" dirty="0">
              <a:solidFill>
                <a:srgbClr val="114A61"/>
              </a:solidFill>
              <a:latin typeface="Arial" panose="020B0604020202020204" pitchFamily="34" charset="0"/>
              <a:cs typeface="Arial" panose="020B0604020202020204" pitchFamily="34" charset="0"/>
            </a:endParaRPr>
          </a:p>
          <a:p>
            <a:pPr>
              <a:spcAft>
                <a:spcPts val="138"/>
              </a:spcAft>
            </a:pPr>
            <a:endParaRPr lang="en-US" b="1" dirty="0">
              <a:solidFill>
                <a:srgbClr val="114A61"/>
              </a:solidFill>
              <a:latin typeface="Arial" panose="020B0604020202020204" pitchFamily="34" charset="0"/>
              <a:cs typeface="Arial" panose="020B0604020202020204" pitchFamily="34" charset="0"/>
            </a:endParaRPr>
          </a:p>
          <a:p>
            <a:pPr>
              <a:spcAft>
                <a:spcPts val="138"/>
              </a:spcAft>
            </a:pPr>
            <a:endParaRPr b="1" dirty="0">
              <a:solidFill>
                <a:srgbClr val="114A61"/>
              </a:solidFill>
              <a:latin typeface="Arial" panose="020B0604020202020204" pitchFamily="34" charset="0"/>
              <a:cs typeface="Arial" panose="020B0604020202020204" pitchFamily="34" charset="0"/>
            </a:endParaRP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6313488"/>
            <a:ext cx="1955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8763" y="6800850"/>
            <a:ext cx="3530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2458979"/>
      </p:ext>
    </p:extLst>
  </p:cSld>
  <p:clrMapOvr>
    <a:masterClrMapping/>
  </p:clrMapOvr>
  <mc:AlternateContent xmlns:mc="http://schemas.openxmlformats.org/markup-compatibility/2006" xmlns:p14="http://schemas.microsoft.com/office/powerpoint/2010/main">
    <mc:Choice Requires="p14">
      <p:transition spd="slow" p14:dur="2000" advTm="207575"/>
    </mc:Choice>
    <mc:Fallback xmlns="">
      <p:transition spd="slow" advTm="2075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725" y="303213"/>
            <a:ext cx="9618662" cy="1260475"/>
          </a:xfrm>
        </p:spPr>
        <p:txBody>
          <a:bodyPr/>
          <a:lstStyle/>
          <a:p>
            <a:pPr>
              <a:defRPr/>
            </a:pPr>
            <a:r>
              <a:rPr lang="en-US" dirty="0">
                <a:solidFill>
                  <a:srgbClr val="114A61"/>
                </a:solidFill>
              </a:rPr>
              <a:t>A word about social media apps</a:t>
            </a:r>
          </a:p>
        </p:txBody>
      </p:sp>
      <p:sp>
        <p:nvSpPr>
          <p:cNvPr id="3" name="Text Placeholder 2"/>
          <p:cNvSpPr>
            <a:spLocks noGrp="1"/>
          </p:cNvSpPr>
          <p:nvPr>
            <p:ph type="body" sz="quarter" idx="13"/>
          </p:nvPr>
        </p:nvSpPr>
        <p:spPr>
          <a:xfrm>
            <a:off x="303725" y="1335088"/>
            <a:ext cx="9618662" cy="5207000"/>
          </a:xfrm>
        </p:spPr>
        <p:txBody>
          <a:bodyPr/>
          <a:lstStyle/>
          <a:p>
            <a:pPr>
              <a:spcAft>
                <a:spcPts val="138"/>
              </a:spcAft>
            </a:pPr>
            <a:r>
              <a:rPr lang="en-US" sz="2400" dirty="0">
                <a:solidFill>
                  <a:srgbClr val="114A61"/>
                </a:solidFill>
                <a:latin typeface="Arial" panose="020B0604020202020204" pitchFamily="34" charset="0"/>
                <a:cs typeface="Arial" panose="020B0604020202020204" pitchFamily="34" charset="0"/>
              </a:rPr>
              <a:t>Many of you use Snap Chat:</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The minimum age is 13</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Risks of inappropriate content and bullying.</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Risks of being ‘groomed’ into sharing images and information with strangers who have the intent to cause harm.</a:t>
            </a: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r>
              <a:rPr lang="en-US" sz="2400" dirty="0">
                <a:solidFill>
                  <a:srgbClr val="114A61"/>
                </a:solidFill>
                <a:latin typeface="Arial" panose="020B0604020202020204" pitchFamily="34" charset="0"/>
                <a:cs typeface="Arial" panose="020B0604020202020204" pitchFamily="34" charset="0"/>
              </a:rPr>
              <a:t>You should:</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Only use it with genuine friends</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Ask yourself before you share anything – ‘would I be happy for other people to see this?’</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Report any issues – difficult to act without evidence. The safest way is to take a screenshot with another device.</a:t>
            </a: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sz="2400" dirty="0">
              <a:solidFill>
                <a:srgbClr val="114A61"/>
              </a:solidFill>
              <a:latin typeface="Arial" panose="020B0604020202020204" pitchFamily="34" charset="0"/>
              <a:cs typeface="Arial" panose="020B0604020202020204" pitchFamily="34" charset="0"/>
            </a:endParaRPr>
          </a:p>
          <a:p>
            <a:pPr>
              <a:spcAft>
                <a:spcPts val="138"/>
              </a:spcAft>
            </a:pPr>
            <a:endParaRPr lang="en-US" b="1" dirty="0">
              <a:solidFill>
                <a:srgbClr val="114A61"/>
              </a:solidFill>
              <a:latin typeface="Arial" panose="020B0604020202020204" pitchFamily="34" charset="0"/>
              <a:cs typeface="Arial" panose="020B0604020202020204" pitchFamily="34" charset="0"/>
            </a:endParaRPr>
          </a:p>
          <a:p>
            <a:pPr>
              <a:spcAft>
                <a:spcPts val="138"/>
              </a:spcAft>
            </a:pPr>
            <a:endParaRPr b="1" dirty="0">
              <a:solidFill>
                <a:srgbClr val="114A61"/>
              </a:solidFill>
              <a:latin typeface="Arial" panose="020B0604020202020204" pitchFamily="34" charset="0"/>
              <a:cs typeface="Arial" panose="020B0604020202020204" pitchFamily="34" charset="0"/>
            </a:endParaRP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275" y="6767297"/>
            <a:ext cx="1955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8763" y="7083558"/>
            <a:ext cx="3530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3241543"/>
      </p:ext>
    </p:extLst>
  </p:cSld>
  <p:clrMapOvr>
    <a:masterClrMapping/>
  </p:clrMapOvr>
  <mc:AlternateContent xmlns:mc="http://schemas.openxmlformats.org/markup-compatibility/2006" xmlns:p14="http://schemas.microsoft.com/office/powerpoint/2010/main">
    <mc:Choice Requires="p14">
      <p:transition spd="slow" p14:dur="2000" advTm="227819"/>
    </mc:Choice>
    <mc:Fallback xmlns="">
      <p:transition spd="slow" advTm="2278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3725" y="303213"/>
            <a:ext cx="9618662" cy="1260475"/>
          </a:xfrm>
        </p:spPr>
        <p:txBody>
          <a:bodyPr/>
          <a:lstStyle/>
          <a:p>
            <a:pPr>
              <a:defRPr/>
            </a:pPr>
            <a:r>
              <a:rPr lang="en-US" dirty="0">
                <a:solidFill>
                  <a:srgbClr val="114A61"/>
                </a:solidFill>
              </a:rPr>
              <a:t>A word about social media apps</a:t>
            </a:r>
          </a:p>
        </p:txBody>
      </p:sp>
      <p:sp>
        <p:nvSpPr>
          <p:cNvPr id="3" name="Text Placeholder 2"/>
          <p:cNvSpPr>
            <a:spLocks noGrp="1"/>
          </p:cNvSpPr>
          <p:nvPr>
            <p:ph type="body" sz="quarter" idx="13"/>
          </p:nvPr>
        </p:nvSpPr>
        <p:spPr>
          <a:xfrm>
            <a:off x="303725" y="1335088"/>
            <a:ext cx="9618662" cy="5207000"/>
          </a:xfrm>
        </p:spPr>
        <p:txBody>
          <a:bodyPr/>
          <a:lstStyle/>
          <a:p>
            <a:pPr>
              <a:spcAft>
                <a:spcPts val="138"/>
              </a:spcAft>
            </a:pPr>
            <a:r>
              <a:rPr lang="en-US" sz="2400" dirty="0">
                <a:solidFill>
                  <a:srgbClr val="114A61"/>
                </a:solidFill>
                <a:latin typeface="Arial" panose="020B0604020202020204" pitchFamily="34" charset="0"/>
                <a:cs typeface="Arial" panose="020B0604020202020204" pitchFamily="34" charset="0"/>
              </a:rPr>
              <a:t>Many of you use Tik Tok:</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The minimum age is 13</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Risks of inappropriate content and bullying.</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Your profile information is still public even with a private setting – need to not put too much info on it.</a:t>
            </a: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r>
              <a:rPr lang="en-US" sz="2400" dirty="0">
                <a:solidFill>
                  <a:srgbClr val="114A61"/>
                </a:solidFill>
                <a:latin typeface="Arial" panose="020B0604020202020204" pitchFamily="34" charset="0"/>
                <a:cs typeface="Arial" panose="020B0604020202020204" pitchFamily="34" charset="0"/>
              </a:rPr>
              <a:t>We know that:</a:t>
            </a: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It can sometimes be used to make bullying and hurtful comments about individuals or groups</a:t>
            </a:r>
          </a:p>
          <a:p>
            <a:pPr marL="342900" indent="-342900">
              <a:spcAft>
                <a:spcPts val="138"/>
              </a:spcAft>
              <a:buFont typeface="Arial" panose="020B0604020202020204" pitchFamily="34" charset="0"/>
              <a:buChar char="•"/>
            </a:pPr>
            <a:r>
              <a:rPr lang="en-US" sz="2400" dirty="0">
                <a:solidFill>
                  <a:srgbClr val="114A61"/>
                </a:solidFill>
                <a:latin typeface="Arial" panose="020B0604020202020204" pitchFamily="34" charset="0"/>
                <a:cs typeface="Arial" panose="020B0604020202020204" pitchFamily="34" charset="0"/>
              </a:rPr>
              <a:t>Important that you block and report.</a:t>
            </a: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marL="342900" indent="-342900">
              <a:spcAft>
                <a:spcPts val="138"/>
              </a:spcAft>
              <a:buFont typeface="Arial" panose="020B0604020202020204" pitchFamily="34" charset="0"/>
              <a:buChar char="•"/>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lang="en-US" sz="2400" dirty="0">
              <a:solidFill>
                <a:srgbClr val="114A61"/>
              </a:solidFill>
              <a:latin typeface="Arial" panose="020B0604020202020204" pitchFamily="34" charset="0"/>
              <a:cs typeface="Arial" panose="020B0604020202020204" pitchFamily="34" charset="0"/>
            </a:endParaRPr>
          </a:p>
          <a:p>
            <a:pPr>
              <a:spcAft>
                <a:spcPts val="138"/>
              </a:spcAft>
            </a:pPr>
            <a:endParaRPr sz="2400" dirty="0">
              <a:solidFill>
                <a:srgbClr val="114A61"/>
              </a:solidFill>
              <a:latin typeface="Arial" panose="020B0604020202020204" pitchFamily="34" charset="0"/>
              <a:cs typeface="Arial" panose="020B0604020202020204" pitchFamily="34" charset="0"/>
            </a:endParaRPr>
          </a:p>
          <a:p>
            <a:pPr>
              <a:spcAft>
                <a:spcPts val="138"/>
              </a:spcAft>
            </a:pPr>
            <a:endParaRPr lang="en-US" b="1" dirty="0">
              <a:solidFill>
                <a:srgbClr val="114A61"/>
              </a:solidFill>
              <a:latin typeface="Arial" panose="020B0604020202020204" pitchFamily="34" charset="0"/>
              <a:cs typeface="Arial" panose="020B0604020202020204" pitchFamily="34" charset="0"/>
            </a:endParaRPr>
          </a:p>
          <a:p>
            <a:pPr>
              <a:spcAft>
                <a:spcPts val="138"/>
              </a:spcAft>
            </a:pPr>
            <a:endParaRPr b="1" dirty="0">
              <a:solidFill>
                <a:srgbClr val="114A61"/>
              </a:solidFill>
              <a:latin typeface="Arial" panose="020B0604020202020204" pitchFamily="34" charset="0"/>
              <a:cs typeface="Arial" panose="020B0604020202020204" pitchFamily="34" charset="0"/>
            </a:endParaRPr>
          </a:p>
        </p:txBody>
      </p:sp>
      <p:pic>
        <p:nvPicPr>
          <p:cNvPr id="153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275" y="6767297"/>
            <a:ext cx="1955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8763" y="7083558"/>
            <a:ext cx="3530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16720267"/>
      </p:ext>
    </p:extLst>
  </p:cSld>
  <p:clrMapOvr>
    <a:masterClrMapping/>
  </p:clrMapOvr>
  <mc:AlternateContent xmlns:mc="http://schemas.openxmlformats.org/markup-compatibility/2006" xmlns:p14="http://schemas.microsoft.com/office/powerpoint/2010/main">
    <mc:Choice Requires="p14">
      <p:transition spd="slow" p14:dur="2000" advTm="86968"/>
    </mc:Choice>
    <mc:Fallback xmlns="">
      <p:transition spd="slow" advTm="869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6|9.8|46.7|4.9"/>
</p:tagLst>
</file>

<file path=ppt/tags/tag10.xml><?xml version="1.0" encoding="utf-8"?>
<p:tagLst xmlns:a="http://schemas.openxmlformats.org/drawingml/2006/main" xmlns:r="http://schemas.openxmlformats.org/officeDocument/2006/relationships" xmlns:p="http://schemas.openxmlformats.org/presentationml/2006/main">
  <p:tag name="TIMING" val="|2.5|1.7|2.6|3|3.5|5.5|32.6"/>
</p:tagLst>
</file>

<file path=ppt/tags/tag11.xml><?xml version="1.0" encoding="utf-8"?>
<p:tagLst xmlns:a="http://schemas.openxmlformats.org/drawingml/2006/main" xmlns:r="http://schemas.openxmlformats.org/officeDocument/2006/relationships" xmlns:p="http://schemas.openxmlformats.org/presentationml/2006/main">
  <p:tag name="TIMING" val="|47.1|10.9|8.1|12.9"/>
</p:tagLst>
</file>

<file path=ppt/tags/tag2.xml><?xml version="1.0" encoding="utf-8"?>
<p:tagLst xmlns:a="http://schemas.openxmlformats.org/drawingml/2006/main" xmlns:r="http://schemas.openxmlformats.org/officeDocument/2006/relationships" xmlns:p="http://schemas.openxmlformats.org/presentationml/2006/main">
  <p:tag name="TIMING" val="|0.8|3.8|56.2|5.4"/>
</p:tagLst>
</file>

<file path=ppt/tags/tag3.xml><?xml version="1.0" encoding="utf-8"?>
<p:tagLst xmlns:a="http://schemas.openxmlformats.org/drawingml/2006/main" xmlns:r="http://schemas.openxmlformats.org/officeDocument/2006/relationships" xmlns:p="http://schemas.openxmlformats.org/presentationml/2006/main">
  <p:tag name="TIMING" val="|46.4|11.9|47.9"/>
</p:tagLst>
</file>

<file path=ppt/tags/tag4.xml><?xml version="1.0" encoding="utf-8"?>
<p:tagLst xmlns:a="http://schemas.openxmlformats.org/drawingml/2006/main" xmlns:r="http://schemas.openxmlformats.org/officeDocument/2006/relationships" xmlns:p="http://schemas.openxmlformats.org/presentationml/2006/main">
  <p:tag name="TIMING" val="|35.6|11.3|44.6|9.3|8.5|14.7|22.2|14"/>
</p:tagLst>
</file>

<file path=ppt/tags/tag5.xml><?xml version="1.0" encoding="utf-8"?>
<p:tagLst xmlns:a="http://schemas.openxmlformats.org/drawingml/2006/main" xmlns:r="http://schemas.openxmlformats.org/officeDocument/2006/relationships" xmlns:p="http://schemas.openxmlformats.org/presentationml/2006/main">
  <p:tag name="TIMING" val="|3.4|21.6|4.8|19.3|23.2|2.2|21|25.5"/>
</p:tagLst>
</file>

<file path=ppt/tags/tag6.xml><?xml version="1.0" encoding="utf-8"?>
<p:tagLst xmlns:a="http://schemas.openxmlformats.org/drawingml/2006/main" xmlns:r="http://schemas.openxmlformats.org/officeDocument/2006/relationships" xmlns:p="http://schemas.openxmlformats.org/presentationml/2006/main">
  <p:tag name="TIMING" val="|9.9|4.5|1.7|6.5|25.5|1.2|19.7"/>
</p:tagLst>
</file>

<file path=ppt/tags/tag7.xml><?xml version="1.0" encoding="utf-8"?>
<p:tagLst xmlns:a="http://schemas.openxmlformats.org/drawingml/2006/main" xmlns:r="http://schemas.openxmlformats.org/officeDocument/2006/relationships" xmlns:p="http://schemas.openxmlformats.org/presentationml/2006/main">
  <p:tag name="TIMING" val="|13.9|7.3|5.5|4.1|9.4|12.1|8.3"/>
</p:tagLst>
</file>

<file path=ppt/tags/tag8.xml><?xml version="1.0" encoding="utf-8"?>
<p:tagLst xmlns:a="http://schemas.openxmlformats.org/drawingml/2006/main" xmlns:r="http://schemas.openxmlformats.org/officeDocument/2006/relationships" xmlns:p="http://schemas.openxmlformats.org/presentationml/2006/main">
  <p:tag name="TIMING" val="|4.7|14.1"/>
</p:tagLst>
</file>

<file path=ppt/tags/tag9.xml><?xml version="1.0" encoding="utf-8"?>
<p:tagLst xmlns:a="http://schemas.openxmlformats.org/drawingml/2006/main" xmlns:r="http://schemas.openxmlformats.org/officeDocument/2006/relationships" xmlns:p="http://schemas.openxmlformats.org/presentationml/2006/main">
  <p:tag name="TIMING" val="|5|10.3|24.3|16.2|8.1|15.6"/>
</p:tagLst>
</file>

<file path=ppt/theme/theme1.xml><?xml version="1.0" encoding="utf-8"?>
<a:theme xmlns:a="http://schemas.openxmlformats.org/drawingml/2006/main" name="Office Theme">
  <a:themeElements>
    <a:clrScheme name="BST">
      <a:dk1>
        <a:srgbClr val="005145"/>
      </a:dk1>
      <a:lt1>
        <a:srgbClr val="FFFFFF"/>
      </a:lt1>
      <a:dk2>
        <a:srgbClr val="73AF79"/>
      </a:dk2>
      <a:lt2>
        <a:srgbClr val="EEECE1"/>
      </a:lt2>
      <a:accent1>
        <a:srgbClr val="3C4D14"/>
      </a:accent1>
      <a:accent2>
        <a:srgbClr val="73AF79"/>
      </a:accent2>
      <a:accent3>
        <a:srgbClr val="000000"/>
      </a:accent3>
      <a:accent4>
        <a:srgbClr val="000000"/>
      </a:accent4>
      <a:accent5>
        <a:srgbClr val="FFFFFF"/>
      </a:accent5>
      <a:accent6>
        <a:srgbClr val="FFFFFF"/>
      </a:accent6>
      <a:hlink>
        <a:srgbClr val="00513C"/>
      </a:hlink>
      <a:folHlink>
        <a:srgbClr val="73AF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ULL PowerPoint" id="{1947B050-62A6-4E48-AB31-86D0B0B6CBBF}" vid="{E0133C7A-A6D3-4520-955A-458F10BAE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719F827F8B29418F28CA74701F064C" ma:contentTypeVersion="15" ma:contentTypeDescription="Create a new document." ma:contentTypeScope="" ma:versionID="7997b6a94eeb2be9c868cad44b52eaa5">
  <xsd:schema xmlns:xsd="http://www.w3.org/2001/XMLSchema" xmlns:xs="http://www.w3.org/2001/XMLSchema" xmlns:p="http://schemas.microsoft.com/office/2006/metadata/properties" xmlns:ns2="b12efddb-7c0b-4e68-b400-746fba8f0ec6" xmlns:ns3="7d3b802e-f21e-4e91-978a-c981cdf007a7" targetNamespace="http://schemas.microsoft.com/office/2006/metadata/properties" ma:root="true" ma:fieldsID="a7657b95a65a11ee4a14917f3f2d8ddb" ns2:_="" ns3:_="">
    <xsd:import namespace="b12efddb-7c0b-4e68-b400-746fba8f0ec6"/>
    <xsd:import namespace="7d3b802e-f21e-4e91-978a-c981cdf007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Yea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2efddb-7c0b-4e68-b400-746fba8f0e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Year" ma:index="15" nillable="true" ma:displayName="Year" ma:format="Dropdown" ma:internalName="Year">
      <xsd:simpleType>
        <xsd:restriction base="dms:Choice">
          <xsd:enumeration value="2017-18"/>
          <xsd:enumeration value="2018-19"/>
          <xsd:enumeration value="2019-20"/>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3b802e-f21e-4e91-978a-c981cdf007a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12efddb-7c0b-4e68-b400-746fba8f0ec6" xsi:nil="true"/>
    <SharedWithUsers xmlns="7d3b802e-f21e-4e91-978a-c981cdf007a7">
      <UserInfo>
        <DisplayName/>
        <AccountId xsi:nil="true"/>
        <AccountType/>
      </UserInfo>
    </SharedWithUsers>
    <MediaLengthInSeconds xmlns="b12efddb-7c0b-4e68-b400-746fba8f0ec6" xsi:nil="true"/>
  </documentManagement>
</p:properties>
</file>

<file path=customXml/itemProps1.xml><?xml version="1.0" encoding="utf-8"?>
<ds:datastoreItem xmlns:ds="http://schemas.openxmlformats.org/officeDocument/2006/customXml" ds:itemID="{FA78637D-B51E-4D22-B9CF-7FA2FEFD0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2efddb-7c0b-4e68-b400-746fba8f0ec6"/>
    <ds:schemaRef ds:uri="7d3b802e-f21e-4e91-978a-c981cdf007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48B5D0-F212-4446-A9CF-5759BCB654F1}">
  <ds:schemaRefs>
    <ds:schemaRef ds:uri="http://schemas.microsoft.com/sharepoint/v3/contenttype/forms"/>
  </ds:schemaRefs>
</ds:datastoreItem>
</file>

<file path=customXml/itemProps3.xml><?xml version="1.0" encoding="utf-8"?>
<ds:datastoreItem xmlns:ds="http://schemas.openxmlformats.org/officeDocument/2006/customXml" ds:itemID="{CE1BEB5A-3D4B-43CD-B987-6A9C379A82F5}">
  <ds:schemaRefs>
    <ds:schemaRef ds:uri="7d3b802e-f21e-4e91-978a-c981cdf007a7"/>
    <ds:schemaRef ds:uri="http://purl.org/dc/terms/"/>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elements/1.1/"/>
    <ds:schemaRef ds:uri="b12efddb-7c0b-4e68-b400-746fba8f0ec6"/>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1000</TotalTime>
  <Words>1004</Words>
  <Application>Microsoft Office PowerPoint</Application>
  <PresentationFormat>Custom</PresentationFormat>
  <Paragraphs>197</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Montserrat</vt:lpstr>
      <vt:lpstr>Montserrat SemiBold</vt:lpstr>
      <vt:lpstr>Office Theme</vt:lpstr>
      <vt:lpstr>Online Safety </vt:lpstr>
      <vt:lpstr>Online Safety</vt:lpstr>
      <vt:lpstr>The 4 C’s of online safety</vt:lpstr>
      <vt:lpstr>The 4 C’s of online safety</vt:lpstr>
      <vt:lpstr>Specific risks…</vt:lpstr>
      <vt:lpstr>PowerPoint Presentation</vt:lpstr>
      <vt:lpstr>A word about social media apps</vt:lpstr>
      <vt:lpstr>A word about social media apps</vt:lpstr>
      <vt:lpstr>A word about social media apps</vt:lpstr>
      <vt:lpstr>Examples of cyberbullying</vt:lpstr>
      <vt:lpstr>When should you take action?</vt:lpstr>
      <vt:lpstr>Sharing images…</vt:lpstr>
      <vt:lpstr>It is important to know the law</vt:lpstr>
      <vt:lpstr>What should you do…</vt:lpstr>
      <vt:lpstr>Finally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goes here</dc:title>
  <cp:lastModifiedBy>Dr D Hall</cp:lastModifiedBy>
  <cp:revision>3</cp:revision>
  <dcterms:created xsi:type="dcterms:W3CDTF">2017-09-15T14:13:00Z</dcterms:created>
  <dcterms:modified xsi:type="dcterms:W3CDTF">2022-11-26T12:37:15Z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0x01010097719F827F8B29418F28CA74701F064C</vt:lpwstr>
  </property>
  <property fmtid="{D5CDD505-2E9C-101B-9397-08002B2CF9AE}" pid="3" name="Order">
    <vt:r8>364400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