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F93106-93F1-F8B4-21DE-5431B8764AC8}" v="782" dt="2023-09-15T20:11:23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s B Matthews" userId="S::b.matthews@testbourne.school::07082b4f-ae2a-45e6-b887-33892a26fdce" providerId="AD" clId="Web-{7CF93106-93F1-F8B4-21DE-5431B8764AC8}"/>
    <pc:docChg chg="addSld delSld modSld">
      <pc:chgData name="Ms B Matthews" userId="S::b.matthews@testbourne.school::07082b4f-ae2a-45e6-b887-33892a26fdce" providerId="AD" clId="Web-{7CF93106-93F1-F8B4-21DE-5431B8764AC8}" dt="2023-09-15T20:11:22.993" v="444" actId="20577"/>
      <pc:docMkLst>
        <pc:docMk/>
      </pc:docMkLst>
      <pc:sldChg chg="del">
        <pc:chgData name="Ms B Matthews" userId="S::b.matthews@testbourne.school::07082b4f-ae2a-45e6-b887-33892a26fdce" providerId="AD" clId="Web-{7CF93106-93F1-F8B4-21DE-5431B8764AC8}" dt="2023-09-15T19:56:27.163" v="1"/>
        <pc:sldMkLst>
          <pc:docMk/>
          <pc:sldMk cId="109857222" sldId="256"/>
        </pc:sldMkLst>
      </pc:sldChg>
      <pc:sldChg chg="addSp delSp modSp add">
        <pc:chgData name="Ms B Matthews" userId="S::b.matthews@testbourne.school::07082b4f-ae2a-45e6-b887-33892a26fdce" providerId="AD" clId="Web-{7CF93106-93F1-F8B4-21DE-5431B8764AC8}" dt="2023-09-15T20:06:36.790" v="275"/>
        <pc:sldMkLst>
          <pc:docMk/>
          <pc:sldMk cId="4036914027" sldId="257"/>
        </pc:sldMkLst>
        <pc:spChg chg="add mod">
          <ac:chgData name="Ms B Matthews" userId="S::b.matthews@testbourne.school::07082b4f-ae2a-45e6-b887-33892a26fdce" providerId="AD" clId="Web-{7CF93106-93F1-F8B4-21DE-5431B8764AC8}" dt="2023-09-15T20:06:36.743" v="269"/>
          <ac:spMkLst>
            <pc:docMk/>
            <pc:sldMk cId="4036914027" sldId="257"/>
            <ac:spMk id="2" creationId="{84DEAE66-BDDF-3B21-594A-5A2DF783A84E}"/>
          </ac:spMkLst>
        </pc:spChg>
        <pc:spChg chg="add mod">
          <ac:chgData name="Ms B Matthews" userId="S::b.matthews@testbourne.school::07082b4f-ae2a-45e6-b887-33892a26fdce" providerId="AD" clId="Web-{7CF93106-93F1-F8B4-21DE-5431B8764AC8}" dt="2023-09-15T20:06:36.743" v="270"/>
          <ac:spMkLst>
            <pc:docMk/>
            <pc:sldMk cId="4036914027" sldId="257"/>
            <ac:spMk id="5" creationId="{28982C92-7606-6091-A17A-EC138EB8314A}"/>
          </ac:spMkLst>
        </pc:spChg>
        <pc:spChg chg="add mod">
          <ac:chgData name="Ms B Matthews" userId="S::b.matthews@testbourne.school::07082b4f-ae2a-45e6-b887-33892a26fdce" providerId="AD" clId="Web-{7CF93106-93F1-F8B4-21DE-5431B8764AC8}" dt="2023-09-15T20:06:36.758" v="271"/>
          <ac:spMkLst>
            <pc:docMk/>
            <pc:sldMk cId="4036914027" sldId="257"/>
            <ac:spMk id="7" creationId="{09F15C6E-7C7E-A823-A94C-AD5315E0846A}"/>
          </ac:spMkLst>
        </pc:spChg>
        <pc:spChg chg="add mod">
          <ac:chgData name="Ms B Matthews" userId="S::b.matthews@testbourne.school::07082b4f-ae2a-45e6-b887-33892a26fdce" providerId="AD" clId="Web-{7CF93106-93F1-F8B4-21DE-5431B8764AC8}" dt="2023-09-15T20:06:36.758" v="272"/>
          <ac:spMkLst>
            <pc:docMk/>
            <pc:sldMk cId="4036914027" sldId="257"/>
            <ac:spMk id="9" creationId="{3B287F78-9000-3B76-C371-9A4F1C029ED9}"/>
          </ac:spMkLst>
        </pc:spChg>
        <pc:spChg chg="add mod">
          <ac:chgData name="Ms B Matthews" userId="S::b.matthews@testbourne.school::07082b4f-ae2a-45e6-b887-33892a26fdce" providerId="AD" clId="Web-{7CF93106-93F1-F8B4-21DE-5431B8764AC8}" dt="2023-09-15T20:06:36.774" v="273"/>
          <ac:spMkLst>
            <pc:docMk/>
            <pc:sldMk cId="4036914027" sldId="257"/>
            <ac:spMk id="11" creationId="{38919ECB-0415-BCB2-2A9C-E3F1DEABF0C2}"/>
          </ac:spMkLst>
        </pc:spChg>
        <pc:spChg chg="add del mod">
          <ac:chgData name="Ms B Matthews" userId="S::b.matthews@testbourne.school::07082b4f-ae2a-45e6-b887-33892a26fdce" providerId="AD" clId="Web-{7CF93106-93F1-F8B4-21DE-5431B8764AC8}" dt="2023-09-15T19:57:48.121" v="32"/>
          <ac:spMkLst>
            <pc:docMk/>
            <pc:sldMk cId="4036914027" sldId="257"/>
            <ac:spMk id="12" creationId="{99413673-1D69-DFD5-6C42-8BD302DD65A7}"/>
          </ac:spMkLst>
        </pc:spChg>
        <pc:spChg chg="add mod">
          <ac:chgData name="Ms B Matthews" userId="S::b.matthews@testbourne.school::07082b4f-ae2a-45e6-b887-33892a26fdce" providerId="AD" clId="Web-{7CF93106-93F1-F8B4-21DE-5431B8764AC8}" dt="2023-09-15T20:06:36.774" v="274"/>
          <ac:spMkLst>
            <pc:docMk/>
            <pc:sldMk cId="4036914027" sldId="257"/>
            <ac:spMk id="13" creationId="{0CBDA22C-4DC3-336A-6586-408ED49AB255}"/>
          </ac:spMkLst>
        </pc:spChg>
        <pc:spChg chg="add del">
          <ac:chgData name="Ms B Matthews" userId="S::b.matthews@testbourne.school::07082b4f-ae2a-45e6-b887-33892a26fdce" providerId="AD" clId="Web-{7CF93106-93F1-F8B4-21DE-5431B8764AC8}" dt="2023-09-15T19:57:52.496" v="34"/>
          <ac:spMkLst>
            <pc:docMk/>
            <pc:sldMk cId="4036914027" sldId="257"/>
            <ac:spMk id="15" creationId="{84DEAE66-BDDF-3B21-594A-5A2DF783A84E}"/>
          </ac:spMkLst>
        </pc:spChg>
        <pc:spChg chg="add del">
          <ac:chgData name="Ms B Matthews" userId="S::b.matthews@testbourne.school::07082b4f-ae2a-45e6-b887-33892a26fdce" providerId="AD" clId="Web-{7CF93106-93F1-F8B4-21DE-5431B8764AC8}" dt="2023-09-15T19:57:52.496" v="34"/>
          <ac:spMkLst>
            <pc:docMk/>
            <pc:sldMk cId="4036914027" sldId="257"/>
            <ac:spMk id="17" creationId="{28982C92-7606-6091-A17A-EC138EB8314A}"/>
          </ac:spMkLst>
        </pc:spChg>
        <pc:spChg chg="add del">
          <ac:chgData name="Ms B Matthews" userId="S::b.matthews@testbourne.school::07082b4f-ae2a-45e6-b887-33892a26fdce" providerId="AD" clId="Web-{7CF93106-93F1-F8B4-21DE-5431B8764AC8}" dt="2023-09-15T19:57:52.496" v="34"/>
          <ac:spMkLst>
            <pc:docMk/>
            <pc:sldMk cId="4036914027" sldId="257"/>
            <ac:spMk id="19" creationId="{09F15C6E-7C7E-A823-A94C-AD5315E0846A}"/>
          </ac:spMkLst>
        </pc:spChg>
        <pc:spChg chg="add del">
          <ac:chgData name="Ms B Matthews" userId="S::b.matthews@testbourne.school::07082b4f-ae2a-45e6-b887-33892a26fdce" providerId="AD" clId="Web-{7CF93106-93F1-F8B4-21DE-5431B8764AC8}" dt="2023-09-15T19:57:52.496" v="34"/>
          <ac:spMkLst>
            <pc:docMk/>
            <pc:sldMk cId="4036914027" sldId="257"/>
            <ac:spMk id="21" creationId="{3B287F78-9000-3B76-C371-9A4F1C029ED9}"/>
          </ac:spMkLst>
        </pc:spChg>
        <pc:spChg chg="add del">
          <ac:chgData name="Ms B Matthews" userId="S::b.matthews@testbourne.school::07082b4f-ae2a-45e6-b887-33892a26fdce" providerId="AD" clId="Web-{7CF93106-93F1-F8B4-21DE-5431B8764AC8}" dt="2023-09-15T19:57:52.496" v="34"/>
          <ac:spMkLst>
            <pc:docMk/>
            <pc:sldMk cId="4036914027" sldId="257"/>
            <ac:spMk id="23" creationId="{38919ECB-0415-BCB2-2A9C-E3F1DEABF0C2}"/>
          </ac:spMkLst>
        </pc:spChg>
        <pc:spChg chg="add del">
          <ac:chgData name="Ms B Matthews" userId="S::b.matthews@testbourne.school::07082b4f-ae2a-45e6-b887-33892a26fdce" providerId="AD" clId="Web-{7CF93106-93F1-F8B4-21DE-5431B8764AC8}" dt="2023-09-15T19:57:52.496" v="34"/>
          <ac:spMkLst>
            <pc:docMk/>
            <pc:sldMk cId="4036914027" sldId="257"/>
            <ac:spMk id="24" creationId="{99413673-1D69-DFD5-6C42-8BD302DD65A7}"/>
          </ac:spMkLst>
        </pc:spChg>
        <pc:spChg chg="add del">
          <ac:chgData name="Ms B Matthews" userId="S::b.matthews@testbourne.school::07082b4f-ae2a-45e6-b887-33892a26fdce" providerId="AD" clId="Web-{7CF93106-93F1-F8B4-21DE-5431B8764AC8}" dt="2023-09-15T19:57:52.496" v="34"/>
          <ac:spMkLst>
            <pc:docMk/>
            <pc:sldMk cId="4036914027" sldId="257"/>
            <ac:spMk id="25" creationId="{0CBDA22C-4DC3-336A-6586-408ED49AB255}"/>
          </ac:spMkLst>
        </pc:spChg>
        <pc:spChg chg="add mod">
          <ac:chgData name="Ms B Matthews" userId="S::b.matthews@testbourne.school::07082b4f-ae2a-45e6-b887-33892a26fdce" providerId="AD" clId="Web-{7CF93106-93F1-F8B4-21DE-5431B8764AC8}" dt="2023-09-15T20:06:36.790" v="275"/>
          <ac:spMkLst>
            <pc:docMk/>
            <pc:sldMk cId="4036914027" sldId="257"/>
            <ac:spMk id="27" creationId="{6C8E6E51-3706-1A86-CB71-9240459C5F44}"/>
          </ac:spMkLst>
        </pc:spChg>
        <pc:picChg chg="add">
          <ac:chgData name="Ms B Matthews" userId="S::b.matthews@testbourne.school::07082b4f-ae2a-45e6-b887-33892a26fdce" providerId="AD" clId="Web-{7CF93106-93F1-F8B4-21DE-5431B8764AC8}" dt="2023-09-15T19:56:37.335" v="2"/>
          <ac:picMkLst>
            <pc:docMk/>
            <pc:sldMk cId="4036914027" sldId="257"/>
            <ac:picMk id="3" creationId="{E31B27F0-12D1-71BE-AA91-441BCC433867}"/>
          </ac:picMkLst>
        </pc:picChg>
        <pc:picChg chg="add mod">
          <ac:chgData name="Ms B Matthews" userId="S::b.matthews@testbourne.school::07082b4f-ae2a-45e6-b887-33892a26fdce" providerId="AD" clId="Web-{7CF93106-93F1-F8B4-21DE-5431B8764AC8}" dt="2023-09-15T20:01:04.131" v="121" actId="1076"/>
          <ac:picMkLst>
            <pc:docMk/>
            <pc:sldMk cId="4036914027" sldId="257"/>
            <ac:picMk id="6" creationId="{F9ABAA63-4E4E-0967-25A4-AE57968C3E79}"/>
          </ac:picMkLst>
        </pc:picChg>
        <pc:picChg chg="add mod">
          <ac:chgData name="Ms B Matthews" userId="S::b.matthews@testbourne.school::07082b4f-ae2a-45e6-b887-33892a26fdce" providerId="AD" clId="Web-{7CF93106-93F1-F8B4-21DE-5431B8764AC8}" dt="2023-09-15T20:00:36.005" v="114" actId="1076"/>
          <ac:picMkLst>
            <pc:docMk/>
            <pc:sldMk cId="4036914027" sldId="257"/>
            <ac:picMk id="8" creationId="{91269109-7361-BEE3-D8EC-C4A7D62DE5A8}"/>
          </ac:picMkLst>
        </pc:picChg>
        <pc:picChg chg="add mod">
          <ac:chgData name="Ms B Matthews" userId="S::b.matthews@testbourne.school::07082b4f-ae2a-45e6-b887-33892a26fdce" providerId="AD" clId="Web-{7CF93106-93F1-F8B4-21DE-5431B8764AC8}" dt="2023-09-15T20:00:30.739" v="113" actId="1076"/>
          <ac:picMkLst>
            <pc:docMk/>
            <pc:sldMk cId="4036914027" sldId="257"/>
            <ac:picMk id="10" creationId="{FF874460-FF5E-3710-0504-AAB3B7FFCB61}"/>
          </ac:picMkLst>
        </pc:picChg>
        <pc:picChg chg="add">
          <ac:chgData name="Ms B Matthews" userId="S::b.matthews@testbourne.school::07082b4f-ae2a-45e6-b887-33892a26fdce" providerId="AD" clId="Web-{7CF93106-93F1-F8B4-21DE-5431B8764AC8}" dt="2023-09-15T19:56:37.335" v="2"/>
          <ac:picMkLst>
            <pc:docMk/>
            <pc:sldMk cId="4036914027" sldId="257"/>
            <ac:picMk id="14" creationId="{592C5995-9841-88C0-E8FF-19F67703C501}"/>
          </ac:picMkLst>
        </pc:picChg>
        <pc:picChg chg="add del">
          <ac:chgData name="Ms B Matthews" userId="S::b.matthews@testbourne.school::07082b4f-ae2a-45e6-b887-33892a26fdce" providerId="AD" clId="Web-{7CF93106-93F1-F8B4-21DE-5431B8764AC8}" dt="2023-09-15T19:57:52.496" v="34"/>
          <ac:picMkLst>
            <pc:docMk/>
            <pc:sldMk cId="4036914027" sldId="257"/>
            <ac:picMk id="16" creationId="{E31B27F0-12D1-71BE-AA91-441BCC433867}"/>
          </ac:picMkLst>
        </pc:picChg>
        <pc:picChg chg="add del">
          <ac:chgData name="Ms B Matthews" userId="S::b.matthews@testbourne.school::07082b4f-ae2a-45e6-b887-33892a26fdce" providerId="AD" clId="Web-{7CF93106-93F1-F8B4-21DE-5431B8764AC8}" dt="2023-09-15T19:57:52.496" v="34"/>
          <ac:picMkLst>
            <pc:docMk/>
            <pc:sldMk cId="4036914027" sldId="257"/>
            <ac:picMk id="18" creationId="{F9ABAA63-4E4E-0967-25A4-AE57968C3E79}"/>
          </ac:picMkLst>
        </pc:picChg>
        <pc:picChg chg="add del">
          <ac:chgData name="Ms B Matthews" userId="S::b.matthews@testbourne.school::07082b4f-ae2a-45e6-b887-33892a26fdce" providerId="AD" clId="Web-{7CF93106-93F1-F8B4-21DE-5431B8764AC8}" dt="2023-09-15T19:57:52.496" v="34"/>
          <ac:picMkLst>
            <pc:docMk/>
            <pc:sldMk cId="4036914027" sldId="257"/>
            <ac:picMk id="20" creationId="{91269109-7361-BEE3-D8EC-C4A7D62DE5A8}"/>
          </ac:picMkLst>
        </pc:picChg>
        <pc:picChg chg="add del">
          <ac:chgData name="Ms B Matthews" userId="S::b.matthews@testbourne.school::07082b4f-ae2a-45e6-b887-33892a26fdce" providerId="AD" clId="Web-{7CF93106-93F1-F8B4-21DE-5431B8764AC8}" dt="2023-09-15T19:57:52.496" v="34"/>
          <ac:picMkLst>
            <pc:docMk/>
            <pc:sldMk cId="4036914027" sldId="257"/>
            <ac:picMk id="22" creationId="{FF874460-FF5E-3710-0504-AAB3B7FFCB61}"/>
          </ac:picMkLst>
        </pc:picChg>
        <pc:picChg chg="add del">
          <ac:chgData name="Ms B Matthews" userId="S::b.matthews@testbourne.school::07082b4f-ae2a-45e6-b887-33892a26fdce" providerId="AD" clId="Web-{7CF93106-93F1-F8B4-21DE-5431B8764AC8}" dt="2023-09-15T19:57:52.496" v="34"/>
          <ac:picMkLst>
            <pc:docMk/>
            <pc:sldMk cId="4036914027" sldId="257"/>
            <ac:picMk id="26" creationId="{592C5995-9841-88C0-E8FF-19F67703C501}"/>
          </ac:picMkLst>
        </pc:picChg>
      </pc:sldChg>
      <pc:sldChg chg="modSp add replId">
        <pc:chgData name="Ms B Matthews" userId="S::b.matthews@testbourne.school::07082b4f-ae2a-45e6-b887-33892a26fdce" providerId="AD" clId="Web-{7CF93106-93F1-F8B4-21DE-5431B8764AC8}" dt="2023-09-15T20:07:59.997" v="310" actId="20577"/>
        <pc:sldMkLst>
          <pc:docMk/>
          <pc:sldMk cId="436857044" sldId="258"/>
        </pc:sldMkLst>
        <pc:spChg chg="mod">
          <ac:chgData name="Ms B Matthews" userId="S::b.matthews@testbourne.school::07082b4f-ae2a-45e6-b887-33892a26fdce" providerId="AD" clId="Web-{7CF93106-93F1-F8B4-21DE-5431B8764AC8}" dt="2023-09-15T20:07:56.481" v="308" actId="1076"/>
          <ac:spMkLst>
            <pc:docMk/>
            <pc:sldMk cId="436857044" sldId="258"/>
            <ac:spMk id="2" creationId="{84DEAE66-BDDF-3B21-594A-5A2DF783A84E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7:00.744" v="279" actId="1076"/>
          <ac:spMkLst>
            <pc:docMk/>
            <pc:sldMk cId="436857044" sldId="258"/>
            <ac:spMk id="5" creationId="{28982C92-7606-6091-A17A-EC138EB8314A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6:31.024" v="263"/>
          <ac:spMkLst>
            <pc:docMk/>
            <pc:sldMk cId="436857044" sldId="258"/>
            <ac:spMk id="7" creationId="{09F15C6E-7C7E-A823-A94C-AD5315E0846A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6:31.039" v="264"/>
          <ac:spMkLst>
            <pc:docMk/>
            <pc:sldMk cId="436857044" sldId="258"/>
            <ac:spMk id="9" creationId="{3B287F78-9000-3B76-C371-9A4F1C029ED9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6:31.055" v="265"/>
          <ac:spMkLst>
            <pc:docMk/>
            <pc:sldMk cId="436857044" sldId="258"/>
            <ac:spMk id="11" creationId="{38919ECB-0415-BCB2-2A9C-E3F1DEABF0C2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7:59.997" v="310" actId="20577"/>
          <ac:spMkLst>
            <pc:docMk/>
            <pc:sldMk cId="436857044" sldId="258"/>
            <ac:spMk id="13" creationId="{0CBDA22C-4DC3-336A-6586-408ED49AB255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6:31.071" v="267"/>
          <ac:spMkLst>
            <pc:docMk/>
            <pc:sldMk cId="436857044" sldId="258"/>
            <ac:spMk id="27" creationId="{6C8E6E51-3706-1A86-CB71-9240459C5F44}"/>
          </ac:spMkLst>
        </pc:spChg>
        <pc:picChg chg="mod modCrop">
          <ac:chgData name="Ms B Matthews" userId="S::b.matthews@testbourne.school::07082b4f-ae2a-45e6-b887-33892a26fdce" providerId="AD" clId="Web-{7CF93106-93F1-F8B4-21DE-5431B8764AC8}" dt="2023-09-15T20:07:52.247" v="307"/>
          <ac:picMkLst>
            <pc:docMk/>
            <pc:sldMk cId="436857044" sldId="258"/>
            <ac:picMk id="3" creationId="{E31B27F0-12D1-71BE-AA91-441BCC433867}"/>
          </ac:picMkLst>
        </pc:picChg>
        <pc:picChg chg="mod modCrop">
          <ac:chgData name="Ms B Matthews" userId="S::b.matthews@testbourne.school::07082b4f-ae2a-45e6-b887-33892a26fdce" providerId="AD" clId="Web-{7CF93106-93F1-F8B4-21DE-5431B8764AC8}" dt="2023-09-15T20:06:55.463" v="278"/>
          <ac:picMkLst>
            <pc:docMk/>
            <pc:sldMk cId="436857044" sldId="258"/>
            <ac:picMk id="6" creationId="{F9ABAA63-4E4E-0967-25A4-AE57968C3E79}"/>
          </ac:picMkLst>
        </pc:picChg>
      </pc:sldChg>
      <pc:sldChg chg="modSp add replId">
        <pc:chgData name="Ms B Matthews" userId="S::b.matthews@testbourne.school::07082b4f-ae2a-45e6-b887-33892a26fdce" providerId="AD" clId="Web-{7CF93106-93F1-F8B4-21DE-5431B8764AC8}" dt="2023-09-15T20:11:22.993" v="444" actId="20577"/>
        <pc:sldMkLst>
          <pc:docMk/>
          <pc:sldMk cId="3843302558" sldId="259"/>
        </pc:sldMkLst>
        <pc:spChg chg="mod">
          <ac:chgData name="Ms B Matthews" userId="S::b.matthews@testbourne.school::07082b4f-ae2a-45e6-b887-33892a26fdce" providerId="AD" clId="Web-{7CF93106-93F1-F8B4-21DE-5431B8764AC8}" dt="2023-09-15T20:11:21.368" v="443" actId="20577"/>
          <ac:spMkLst>
            <pc:docMk/>
            <pc:sldMk cId="3843302558" sldId="259"/>
            <ac:spMk id="2" creationId="{84DEAE66-BDDF-3B21-594A-5A2DF783A84E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10:49.366" v="420"/>
          <ac:spMkLst>
            <pc:docMk/>
            <pc:sldMk cId="3843302558" sldId="259"/>
            <ac:spMk id="5" creationId="{28982C92-7606-6091-A17A-EC138EB8314A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9:28.846" v="375" actId="14100"/>
          <ac:spMkLst>
            <pc:docMk/>
            <pc:sldMk cId="3843302558" sldId="259"/>
            <ac:spMk id="7" creationId="{09F15C6E-7C7E-A823-A94C-AD5315E0846A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9:52.316" v="401" actId="14100"/>
          <ac:spMkLst>
            <pc:docMk/>
            <pc:sldMk cId="3843302558" sldId="259"/>
            <ac:spMk id="9" creationId="{3B287F78-9000-3B76-C371-9A4F1C029ED9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9:05.079" v="347" actId="14100"/>
          <ac:spMkLst>
            <pc:docMk/>
            <pc:sldMk cId="3843302558" sldId="259"/>
            <ac:spMk id="11" creationId="{38919ECB-0415-BCB2-2A9C-E3F1DEABF0C2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11:22.993" v="444" actId="20577"/>
          <ac:spMkLst>
            <pc:docMk/>
            <pc:sldMk cId="3843302558" sldId="259"/>
            <ac:spMk id="13" creationId="{0CBDA22C-4DC3-336A-6586-408ED49AB255}"/>
          </ac:spMkLst>
        </pc:spChg>
        <pc:spChg chg="mod">
          <ac:chgData name="Ms B Matthews" userId="S::b.matthews@testbourne.school::07082b4f-ae2a-45e6-b887-33892a26fdce" providerId="AD" clId="Web-{7CF93106-93F1-F8B4-21DE-5431B8764AC8}" dt="2023-09-15T20:08:33.187" v="329" actId="20577"/>
          <ac:spMkLst>
            <pc:docMk/>
            <pc:sldMk cId="3843302558" sldId="259"/>
            <ac:spMk id="27" creationId="{6C8E6E51-3706-1A86-CB71-9240459C5F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4088E067-0469-B30A-DCBA-F172DAE678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0882" t="9571" r="3529" b="35314"/>
          <a:stretch/>
        </p:blipFill>
        <p:spPr>
          <a:xfrm>
            <a:off x="1301386" y="-86564"/>
            <a:ext cx="10069049" cy="6941528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DEAE66-BDDF-3B21-594A-5A2DF783A84E}"/>
              </a:ext>
            </a:extLst>
          </p:cNvPr>
          <p:cNvSpPr txBox="1"/>
          <p:nvPr/>
        </p:nvSpPr>
        <p:spPr>
          <a:xfrm>
            <a:off x="3559355" y="5657012"/>
            <a:ext cx="2627897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6 </a:t>
            </a:r>
            <a:r>
              <a:rPr lang="en-GB" sz="2800" dirty="0" err="1">
                <a:latin typeface="Calibri Light"/>
                <a:cs typeface="Calibri Light"/>
              </a:rPr>
              <a:t>C'est</a:t>
            </a:r>
            <a:r>
              <a:rPr lang="en-GB" sz="2800" dirty="0">
                <a:latin typeface="Calibri Light"/>
                <a:cs typeface="Calibri Light"/>
              </a:rPr>
              <a:t> </a:t>
            </a:r>
            <a:r>
              <a:rPr lang="en-GB" sz="2800" dirty="0" err="1">
                <a:latin typeface="Calibri Light"/>
                <a:cs typeface="Calibri Light"/>
              </a:rPr>
              <a:t>mon</a:t>
            </a:r>
            <a:r>
              <a:rPr lang="en-GB" sz="2800" dirty="0">
                <a:latin typeface="Calibri Light"/>
                <a:cs typeface="Calibri Light"/>
              </a:rPr>
              <a:t> </a:t>
            </a:r>
            <a:r>
              <a:rPr lang="en-GB" sz="2800" dirty="0" err="1">
                <a:latin typeface="Calibri Light"/>
                <a:cs typeface="Calibri Light"/>
              </a:rPr>
              <a:t>truc</a:t>
            </a:r>
          </a:p>
          <a:p>
            <a:r>
              <a:rPr lang="en-GB" sz="2000" dirty="0">
                <a:latin typeface="Calibri Light"/>
                <a:cs typeface="Calibri Light"/>
              </a:rPr>
              <a:t>My </a:t>
            </a:r>
            <a:r>
              <a:rPr lang="en-GB" sz="2000" dirty="0" err="1">
                <a:latin typeface="Calibri Light"/>
                <a:cs typeface="Calibri Light"/>
              </a:rPr>
              <a:t>lfiestlye</a:t>
            </a:r>
          </a:p>
        </p:txBody>
      </p:sp>
      <p:pic>
        <p:nvPicPr>
          <p:cNvPr id="3" name="Picture 2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E31B27F0-12D1-71BE-AA91-441BCC4338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49" r="35602" b="-1389"/>
          <a:stretch/>
        </p:blipFill>
        <p:spPr>
          <a:xfrm rot="19620000">
            <a:off x="4266406" y="4589779"/>
            <a:ext cx="1336046" cy="1049547"/>
          </a:xfrm>
          <a:prstGeom prst="rect">
            <a:avLst/>
          </a:prstGeom>
        </p:spPr>
      </p:pic>
      <p:sp>
        <p:nvSpPr>
          <p:cNvPr id="5" name="TextBox 3">
            <a:extLst>
              <a:ext uri="{FF2B5EF4-FFF2-40B4-BE49-F238E27FC236}">
                <a16:creationId xmlns:a16="http://schemas.microsoft.com/office/drawing/2014/main" id="{28982C92-7606-6091-A17A-EC138EB8314A}"/>
              </a:ext>
            </a:extLst>
          </p:cNvPr>
          <p:cNvSpPr txBox="1"/>
          <p:nvPr/>
        </p:nvSpPr>
        <p:spPr>
          <a:xfrm>
            <a:off x="3760637" y="4188049"/>
            <a:ext cx="2437397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5 Mon quartier</a:t>
            </a:r>
          </a:p>
          <a:p>
            <a:r>
              <a:rPr lang="en-GB" sz="2000" dirty="0">
                <a:latin typeface="Calibri Light"/>
                <a:cs typeface="Calibri Light"/>
              </a:rPr>
              <a:t>Local area</a:t>
            </a:r>
          </a:p>
        </p:txBody>
      </p:sp>
      <p:pic>
        <p:nvPicPr>
          <p:cNvPr id="6" name="Picture 5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F9ABAA63-4E4E-0967-25A4-AE57968C3E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076" r="18325" b="59722"/>
          <a:stretch/>
        </p:blipFill>
        <p:spPr>
          <a:xfrm rot="20520000">
            <a:off x="5820525" y="3528192"/>
            <a:ext cx="1021614" cy="512193"/>
          </a:xfrm>
          <a:prstGeom prst="rect">
            <a:avLst/>
          </a:prstGeo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09F15C6E-7C7E-A823-A94C-AD5315E0846A}"/>
              </a:ext>
            </a:extLst>
          </p:cNvPr>
          <p:cNvSpPr txBox="1"/>
          <p:nvPr/>
        </p:nvSpPr>
        <p:spPr>
          <a:xfrm>
            <a:off x="3059291" y="2527464"/>
            <a:ext cx="263441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3 </a:t>
            </a:r>
            <a:r>
              <a:rPr lang="en-GB" sz="2800" err="1">
                <a:latin typeface="Calibri Light"/>
                <a:cs typeface="Calibri Light"/>
              </a:rPr>
              <a:t>Autour</a:t>
            </a:r>
            <a:r>
              <a:rPr lang="en-GB" sz="2800" dirty="0">
                <a:latin typeface="Calibri Light"/>
                <a:cs typeface="Calibri Light"/>
              </a:rPr>
              <a:t> de </a:t>
            </a:r>
            <a:r>
              <a:rPr lang="en-GB" sz="2800" err="1">
                <a:latin typeface="Calibri Light"/>
                <a:cs typeface="Calibri Light"/>
              </a:rPr>
              <a:t>moi</a:t>
            </a:r>
            <a:endParaRPr lang="en-GB" sz="2800">
              <a:latin typeface="Calibri Light"/>
              <a:cs typeface="Calibri Light"/>
            </a:endParaRPr>
          </a:p>
          <a:p>
            <a:r>
              <a:rPr lang="en-GB" sz="2000" dirty="0">
                <a:latin typeface="Calibri Light"/>
                <a:cs typeface="Calibri Light"/>
              </a:rPr>
              <a:t>Around me</a:t>
            </a:r>
          </a:p>
        </p:txBody>
      </p:sp>
      <p:pic>
        <p:nvPicPr>
          <p:cNvPr id="8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91269109-7361-BEE3-D8EC-C4A7D62DE5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89" t="-1165" r="34031" b="37133"/>
          <a:stretch/>
        </p:blipFill>
        <p:spPr>
          <a:xfrm rot="13680000">
            <a:off x="5783281" y="2713937"/>
            <a:ext cx="467590" cy="650933"/>
          </a:xfrm>
          <a:prstGeom prst="rect">
            <a:avLst/>
          </a:prstGeom>
        </p:spPr>
      </p:pic>
      <p:sp>
        <p:nvSpPr>
          <p:cNvPr id="9" name="TextBox 7">
            <a:extLst>
              <a:ext uri="{FF2B5EF4-FFF2-40B4-BE49-F238E27FC236}">
                <a16:creationId xmlns:a16="http://schemas.microsoft.com/office/drawing/2014/main" id="{3B287F78-9000-3B76-C371-9A4F1C029ED9}"/>
              </a:ext>
            </a:extLst>
          </p:cNvPr>
          <p:cNvSpPr txBox="1"/>
          <p:nvPr/>
        </p:nvSpPr>
        <p:spPr>
          <a:xfrm>
            <a:off x="6270609" y="2789401"/>
            <a:ext cx="1509383" cy="8429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4 À</a:t>
            </a:r>
            <a:r>
              <a:rPr lang="en-GB" sz="2800" dirty="0">
                <a:latin typeface="Calibri Light"/>
                <a:ea typeface="+mn-lt"/>
                <a:cs typeface="Calibri Light"/>
              </a:rPr>
              <a:t> table</a:t>
            </a:r>
            <a:endParaRPr lang="en-GB" sz="2000" dirty="0">
              <a:latin typeface="Calibri Light"/>
              <a:cs typeface="Calibri Light"/>
            </a:endParaRPr>
          </a:p>
          <a:p>
            <a:r>
              <a:rPr lang="en-GB" sz="2000" dirty="0">
                <a:latin typeface="Calibri Light"/>
                <a:cs typeface="Calibri Light"/>
              </a:rPr>
              <a:t>Food</a:t>
            </a:r>
          </a:p>
        </p:txBody>
      </p:sp>
      <p:pic>
        <p:nvPicPr>
          <p:cNvPr id="10" name="Picture 9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FF874460-FF5E-3710-0504-AAB3B7FFCB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49" r="35602" b="-1389"/>
          <a:stretch/>
        </p:blipFill>
        <p:spPr>
          <a:xfrm rot="10560000">
            <a:off x="4781615" y="1642524"/>
            <a:ext cx="1109827" cy="918578"/>
          </a:xfrm>
          <a:prstGeom prst="rect">
            <a:avLst/>
          </a:prstGeom>
        </p:spPr>
      </p:pic>
      <p:sp>
        <p:nvSpPr>
          <p:cNvPr id="11" name="TextBox 9">
            <a:extLst>
              <a:ext uri="{FF2B5EF4-FFF2-40B4-BE49-F238E27FC236}">
                <a16:creationId xmlns:a16="http://schemas.microsoft.com/office/drawing/2014/main" id="{38919ECB-0415-BCB2-2A9C-E3F1DEABF0C2}"/>
              </a:ext>
            </a:extLst>
          </p:cNvPr>
          <p:cNvSpPr txBox="1"/>
          <p:nvPr/>
        </p:nvSpPr>
        <p:spPr>
          <a:xfrm>
            <a:off x="5687201" y="1197781"/>
            <a:ext cx="311672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2Mon monde </a:t>
            </a:r>
            <a:r>
              <a:rPr lang="en-GB" sz="2800" dirty="0" err="1">
                <a:latin typeface="Calibri Light"/>
                <a:cs typeface="Calibri Light"/>
              </a:rPr>
              <a:t>perso</a:t>
            </a:r>
            <a:endParaRPr lang="en-GB" sz="2800">
              <a:latin typeface="Calibri Light"/>
              <a:cs typeface="Calibri Light"/>
            </a:endParaRPr>
          </a:p>
          <a:p>
            <a:r>
              <a:rPr lang="en-GB" sz="2000" dirty="0">
                <a:latin typeface="Calibri Light"/>
                <a:cs typeface="Calibri Light"/>
              </a:rPr>
              <a:t>My world</a:t>
            </a: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0CBDA22C-4DC3-336A-6586-408ED49AB255}"/>
              </a:ext>
            </a:extLst>
          </p:cNvPr>
          <p:cNvSpPr txBox="1"/>
          <p:nvPr/>
        </p:nvSpPr>
        <p:spPr>
          <a:xfrm>
            <a:off x="9864328" y="5083968"/>
            <a:ext cx="1821656" cy="830997"/>
          </a:xfrm>
          <a:prstGeom prst="rect">
            <a:avLst/>
          </a:prstGeom>
          <a:solidFill>
            <a:srgbClr val="D12626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8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Year 7</a:t>
            </a:r>
            <a:endParaRPr lang="en-GB" sz="40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</p:txBody>
      </p:sp>
      <p:pic>
        <p:nvPicPr>
          <p:cNvPr id="14" name="Picture 13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592C5995-9841-88C0-E8FF-19F67703C5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410" t="-975" r="35787" b="35759"/>
          <a:stretch/>
        </p:blipFill>
        <p:spPr>
          <a:xfrm rot="17280000">
            <a:off x="5049923" y="1167165"/>
            <a:ext cx="781400" cy="436074"/>
          </a:xfrm>
          <a:prstGeom prst="rect">
            <a:avLst/>
          </a:prstGeom>
        </p:spPr>
      </p:pic>
      <p:sp>
        <p:nvSpPr>
          <p:cNvPr id="27" name="TextBox 9">
            <a:extLst>
              <a:ext uri="{FF2B5EF4-FFF2-40B4-BE49-F238E27FC236}">
                <a16:creationId xmlns:a16="http://schemas.microsoft.com/office/drawing/2014/main" id="{6C8E6E51-3706-1A86-CB71-9240459C5F44}"/>
              </a:ext>
            </a:extLst>
          </p:cNvPr>
          <p:cNvSpPr txBox="1"/>
          <p:nvPr/>
        </p:nvSpPr>
        <p:spPr>
          <a:xfrm>
            <a:off x="3115451" y="376250"/>
            <a:ext cx="233091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1 Tout sur </a:t>
            </a:r>
            <a:r>
              <a:rPr lang="en-GB" sz="2800" dirty="0" err="1">
                <a:latin typeface="Calibri Light"/>
                <a:cs typeface="Calibri Light"/>
              </a:rPr>
              <a:t>moi</a:t>
            </a:r>
          </a:p>
          <a:p>
            <a:r>
              <a:rPr lang="en-GB" sz="2000" dirty="0">
                <a:latin typeface="Calibri Light"/>
                <a:cs typeface="Calibri Light"/>
              </a:rPr>
              <a:t>All about me</a:t>
            </a:r>
          </a:p>
        </p:txBody>
      </p:sp>
    </p:spTree>
    <p:extLst>
      <p:ext uri="{BB962C8B-B14F-4D97-AF65-F5344CB8AC3E}">
        <p14:creationId xmlns:p14="http://schemas.microsoft.com/office/powerpoint/2010/main" val="403691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4088E067-0469-B30A-DCBA-F172DAE678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0882" t="9571" r="3529" b="35314"/>
          <a:stretch/>
        </p:blipFill>
        <p:spPr>
          <a:xfrm>
            <a:off x="1301386" y="-86564"/>
            <a:ext cx="10069049" cy="6941528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DEAE66-BDDF-3B21-594A-5A2DF783A84E}"/>
              </a:ext>
            </a:extLst>
          </p:cNvPr>
          <p:cNvSpPr txBox="1"/>
          <p:nvPr/>
        </p:nvSpPr>
        <p:spPr>
          <a:xfrm>
            <a:off x="4142761" y="5240293"/>
            <a:ext cx="354467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6 Etre ado, </a:t>
            </a:r>
            <a:r>
              <a:rPr lang="en-GB" sz="2800" dirty="0" err="1">
                <a:latin typeface="Calibri Light"/>
                <a:cs typeface="Calibri Light"/>
              </a:rPr>
              <a:t>c'est</a:t>
            </a:r>
            <a:r>
              <a:rPr lang="en-GB" sz="2800" dirty="0">
                <a:latin typeface="Calibri Light"/>
                <a:cs typeface="Calibri Light"/>
              </a:rPr>
              <a:t> quoi?</a:t>
            </a:r>
          </a:p>
          <a:p>
            <a:r>
              <a:rPr lang="en-GB" sz="2000" dirty="0">
                <a:latin typeface="Calibri Light"/>
                <a:cs typeface="Calibri Light"/>
              </a:rPr>
              <a:t>Teenage issues</a:t>
            </a:r>
          </a:p>
        </p:txBody>
      </p:sp>
      <p:pic>
        <p:nvPicPr>
          <p:cNvPr id="3" name="Picture 2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E31B27F0-12D1-71BE-AA91-441BCC4338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81" t="224" r="35281" b="19255"/>
          <a:stretch/>
        </p:blipFill>
        <p:spPr>
          <a:xfrm rot="19620000">
            <a:off x="4916889" y="4392477"/>
            <a:ext cx="581055" cy="833533"/>
          </a:xfrm>
          <a:prstGeom prst="rect">
            <a:avLst/>
          </a:prstGeom>
        </p:spPr>
      </p:pic>
      <p:sp>
        <p:nvSpPr>
          <p:cNvPr id="5" name="TextBox 3">
            <a:extLst>
              <a:ext uri="{FF2B5EF4-FFF2-40B4-BE49-F238E27FC236}">
                <a16:creationId xmlns:a16="http://schemas.microsoft.com/office/drawing/2014/main" id="{28982C92-7606-6091-A17A-EC138EB8314A}"/>
              </a:ext>
            </a:extLst>
          </p:cNvPr>
          <p:cNvSpPr txBox="1"/>
          <p:nvPr/>
        </p:nvSpPr>
        <p:spPr>
          <a:xfrm>
            <a:off x="3820168" y="4009456"/>
            <a:ext cx="4056647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5 </a:t>
            </a:r>
            <a:r>
              <a:rPr lang="en-GB" sz="2800" err="1">
                <a:latin typeface="Calibri Light"/>
                <a:cs typeface="Calibri Light"/>
              </a:rPr>
              <a:t>Accro</a:t>
            </a:r>
            <a:r>
              <a:rPr lang="en-GB" sz="2800" dirty="0">
                <a:latin typeface="Calibri Light"/>
                <a:cs typeface="Calibri Light"/>
              </a:rPr>
              <a:t> </a:t>
            </a:r>
            <a:r>
              <a:rPr lang="en-GB" sz="2800">
                <a:solidFill>
                  <a:srgbClr val="4D5156"/>
                </a:solidFill>
                <a:latin typeface="Calibri Light"/>
                <a:cs typeface="Calibri Light"/>
              </a:rPr>
              <a:t>à la technologie</a:t>
            </a:r>
            <a:endParaRPr lang="en-GB" sz="2800" dirty="0">
              <a:latin typeface="Calibri Light"/>
              <a:cs typeface="Calibri Light"/>
            </a:endParaRPr>
          </a:p>
          <a:p>
            <a:r>
              <a:rPr lang="en-GB" sz="2000" dirty="0">
                <a:latin typeface="Calibri Light"/>
                <a:cs typeface="Calibri Light"/>
              </a:rPr>
              <a:t>Technology</a:t>
            </a:r>
          </a:p>
        </p:txBody>
      </p:sp>
      <p:pic>
        <p:nvPicPr>
          <p:cNvPr id="6" name="Picture 5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F9ABAA63-4E4E-0967-25A4-AE57968C3E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520" t="-887" r="18539" b="73646"/>
          <a:stretch/>
        </p:blipFill>
        <p:spPr>
          <a:xfrm rot="20520000">
            <a:off x="5808341" y="3515471"/>
            <a:ext cx="1000342" cy="346412"/>
          </a:xfrm>
          <a:prstGeom prst="rect">
            <a:avLst/>
          </a:prstGeo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09F15C6E-7C7E-A823-A94C-AD5315E0846A}"/>
              </a:ext>
            </a:extLst>
          </p:cNvPr>
          <p:cNvSpPr txBox="1"/>
          <p:nvPr/>
        </p:nvSpPr>
        <p:spPr>
          <a:xfrm>
            <a:off x="1904385" y="2527464"/>
            <a:ext cx="378931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3 Aux 4 coins du monde</a:t>
            </a:r>
          </a:p>
          <a:p>
            <a:r>
              <a:rPr lang="en-GB" sz="2000" dirty="0">
                <a:latin typeface="Calibri Light"/>
                <a:cs typeface="Calibri Light"/>
              </a:rPr>
              <a:t>Daily life in Francophone countries</a:t>
            </a:r>
          </a:p>
        </p:txBody>
      </p:sp>
      <p:pic>
        <p:nvPicPr>
          <p:cNvPr id="8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91269109-7361-BEE3-D8EC-C4A7D62DE5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89" t="-1165" r="34031" b="37133"/>
          <a:stretch/>
        </p:blipFill>
        <p:spPr>
          <a:xfrm rot="13680000">
            <a:off x="5783281" y="2713937"/>
            <a:ext cx="467590" cy="650933"/>
          </a:xfrm>
          <a:prstGeom prst="rect">
            <a:avLst/>
          </a:prstGeom>
        </p:spPr>
      </p:pic>
      <p:sp>
        <p:nvSpPr>
          <p:cNvPr id="9" name="TextBox 7">
            <a:extLst>
              <a:ext uri="{FF2B5EF4-FFF2-40B4-BE49-F238E27FC236}">
                <a16:creationId xmlns:a16="http://schemas.microsoft.com/office/drawing/2014/main" id="{3B287F78-9000-3B76-C371-9A4F1C029ED9}"/>
              </a:ext>
            </a:extLst>
          </p:cNvPr>
          <p:cNvSpPr txBox="1"/>
          <p:nvPr/>
        </p:nvSpPr>
        <p:spPr>
          <a:xfrm>
            <a:off x="6270609" y="2789401"/>
            <a:ext cx="3712039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4 Le monde des </a:t>
            </a:r>
            <a:r>
              <a:rPr lang="en-GB" sz="2800" dirty="0" err="1">
                <a:latin typeface="Calibri Light"/>
                <a:cs typeface="Calibri Light"/>
              </a:rPr>
              <a:t>médias</a:t>
            </a:r>
            <a:endParaRPr lang="en-GB" sz="2800">
              <a:latin typeface="Calibri Light"/>
              <a:cs typeface="Calibri Light"/>
            </a:endParaRPr>
          </a:p>
          <a:p>
            <a:r>
              <a:rPr lang="en-GB" sz="2000" dirty="0">
                <a:latin typeface="Calibri Light"/>
                <a:cs typeface="Calibri Light"/>
              </a:rPr>
              <a:t>Entertainment and advertising</a:t>
            </a:r>
          </a:p>
        </p:txBody>
      </p:sp>
      <p:pic>
        <p:nvPicPr>
          <p:cNvPr id="10" name="Picture 9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FF874460-FF5E-3710-0504-AAB3B7FFCB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49" r="35602" b="-1389"/>
          <a:stretch/>
        </p:blipFill>
        <p:spPr>
          <a:xfrm rot="10560000">
            <a:off x="4781615" y="1642524"/>
            <a:ext cx="1109827" cy="918578"/>
          </a:xfrm>
          <a:prstGeom prst="rect">
            <a:avLst/>
          </a:prstGeom>
        </p:spPr>
      </p:pic>
      <p:sp>
        <p:nvSpPr>
          <p:cNvPr id="11" name="TextBox 9">
            <a:extLst>
              <a:ext uri="{FF2B5EF4-FFF2-40B4-BE49-F238E27FC236}">
                <a16:creationId xmlns:a16="http://schemas.microsoft.com/office/drawing/2014/main" id="{38919ECB-0415-BCB2-2A9C-E3F1DEABF0C2}"/>
              </a:ext>
            </a:extLst>
          </p:cNvPr>
          <p:cNvSpPr txBox="1"/>
          <p:nvPr/>
        </p:nvSpPr>
        <p:spPr>
          <a:xfrm>
            <a:off x="5687201" y="1197781"/>
            <a:ext cx="378347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2Bouger, </a:t>
            </a:r>
            <a:r>
              <a:rPr lang="en-GB" sz="2800" dirty="0" err="1">
                <a:latin typeface="Calibri Light"/>
                <a:cs typeface="Calibri Light"/>
              </a:rPr>
              <a:t>c'est</a:t>
            </a:r>
            <a:r>
              <a:rPr lang="en-GB" sz="2800" dirty="0">
                <a:latin typeface="Calibri Light"/>
                <a:cs typeface="Calibri Light"/>
              </a:rPr>
              <a:t> important</a:t>
            </a:r>
            <a:endParaRPr lang="en-US" dirty="0">
              <a:latin typeface="Calibri Light"/>
              <a:cs typeface="Calibri Light"/>
            </a:endParaRPr>
          </a:p>
          <a:p>
            <a:r>
              <a:rPr lang="en-GB" sz="2000" dirty="0">
                <a:latin typeface="Calibri Light"/>
                <a:cs typeface="Calibri Light"/>
              </a:rPr>
              <a:t>Sport and leisure</a:t>
            </a: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0CBDA22C-4DC3-336A-6586-408ED49AB255}"/>
              </a:ext>
            </a:extLst>
          </p:cNvPr>
          <p:cNvSpPr txBox="1"/>
          <p:nvPr/>
        </p:nvSpPr>
        <p:spPr>
          <a:xfrm>
            <a:off x="9864328" y="5083968"/>
            <a:ext cx="1821656" cy="830997"/>
          </a:xfrm>
          <a:prstGeom prst="rect">
            <a:avLst/>
          </a:prstGeom>
          <a:solidFill>
            <a:srgbClr val="D12626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8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Year 8</a:t>
            </a:r>
            <a:endParaRPr lang="en-GB" sz="40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</p:txBody>
      </p:sp>
      <p:pic>
        <p:nvPicPr>
          <p:cNvPr id="14" name="Picture 13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592C5995-9841-88C0-E8FF-19F67703C5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410" t="-975" r="35787" b="35759"/>
          <a:stretch/>
        </p:blipFill>
        <p:spPr>
          <a:xfrm rot="17280000">
            <a:off x="5049923" y="1167165"/>
            <a:ext cx="781400" cy="436074"/>
          </a:xfrm>
          <a:prstGeom prst="rect">
            <a:avLst/>
          </a:prstGeom>
        </p:spPr>
      </p:pic>
      <p:sp>
        <p:nvSpPr>
          <p:cNvPr id="27" name="TextBox 9">
            <a:extLst>
              <a:ext uri="{FF2B5EF4-FFF2-40B4-BE49-F238E27FC236}">
                <a16:creationId xmlns:a16="http://schemas.microsoft.com/office/drawing/2014/main" id="{6C8E6E51-3706-1A86-CB71-9240459C5F44}"/>
              </a:ext>
            </a:extLst>
          </p:cNvPr>
          <p:cNvSpPr txBox="1"/>
          <p:nvPr/>
        </p:nvSpPr>
        <p:spPr>
          <a:xfrm>
            <a:off x="2031983" y="245282"/>
            <a:ext cx="359297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1 Destination: vacances</a:t>
            </a:r>
          </a:p>
          <a:p>
            <a:r>
              <a:rPr lang="en-GB" sz="2000" dirty="0">
                <a:latin typeface="Calibri Light"/>
                <a:cs typeface="Calibri Light"/>
              </a:rPr>
              <a:t>Holidays</a:t>
            </a:r>
          </a:p>
        </p:txBody>
      </p:sp>
    </p:spTree>
    <p:extLst>
      <p:ext uri="{BB962C8B-B14F-4D97-AF65-F5344CB8AC3E}">
        <p14:creationId xmlns:p14="http://schemas.microsoft.com/office/powerpoint/2010/main" val="436857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4088E067-0469-B30A-DCBA-F172DAE678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0882" t="9571" r="3529" b="35314"/>
          <a:stretch/>
        </p:blipFill>
        <p:spPr>
          <a:xfrm>
            <a:off x="1301386" y="-86564"/>
            <a:ext cx="10069049" cy="6941528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DEAE66-BDDF-3B21-594A-5A2DF783A84E}"/>
              </a:ext>
            </a:extLst>
          </p:cNvPr>
          <p:cNvSpPr txBox="1"/>
          <p:nvPr/>
        </p:nvSpPr>
        <p:spPr>
          <a:xfrm>
            <a:off x="4142761" y="5240293"/>
            <a:ext cx="354467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6 </a:t>
            </a:r>
            <a:r>
              <a:rPr lang="en-GB" sz="2800" dirty="0" err="1">
                <a:latin typeface="Calibri Light"/>
                <a:cs typeface="Calibri Light"/>
              </a:rPr>
              <a:t>C'est</a:t>
            </a:r>
            <a:r>
              <a:rPr lang="en-GB" sz="2800" dirty="0">
                <a:latin typeface="Calibri Light"/>
                <a:cs typeface="Calibri Light"/>
              </a:rPr>
              <a:t> quoi La France?</a:t>
            </a:r>
          </a:p>
          <a:p>
            <a:r>
              <a:rPr lang="en-GB" sz="2000" dirty="0">
                <a:latin typeface="Calibri Light"/>
                <a:cs typeface="Calibri Light"/>
              </a:rPr>
              <a:t>France and other countries</a:t>
            </a:r>
          </a:p>
        </p:txBody>
      </p:sp>
      <p:pic>
        <p:nvPicPr>
          <p:cNvPr id="3" name="Picture 2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E31B27F0-12D1-71BE-AA91-441BCC4338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81" t="224" r="35281" b="19255"/>
          <a:stretch/>
        </p:blipFill>
        <p:spPr>
          <a:xfrm rot="19620000">
            <a:off x="4916889" y="4392477"/>
            <a:ext cx="581055" cy="833533"/>
          </a:xfrm>
          <a:prstGeom prst="rect">
            <a:avLst/>
          </a:prstGeom>
        </p:spPr>
      </p:pic>
      <p:sp>
        <p:nvSpPr>
          <p:cNvPr id="5" name="TextBox 3">
            <a:extLst>
              <a:ext uri="{FF2B5EF4-FFF2-40B4-BE49-F238E27FC236}">
                <a16:creationId xmlns:a16="http://schemas.microsoft.com/office/drawing/2014/main" id="{28982C92-7606-6091-A17A-EC138EB8314A}"/>
              </a:ext>
            </a:extLst>
          </p:cNvPr>
          <p:cNvSpPr txBox="1"/>
          <p:nvPr/>
        </p:nvSpPr>
        <p:spPr>
          <a:xfrm>
            <a:off x="3820168" y="4009456"/>
            <a:ext cx="3235116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5 Un </a:t>
            </a:r>
            <a:r>
              <a:rPr lang="en-GB" sz="2800" err="1">
                <a:latin typeface="Calibri Light"/>
                <a:cs typeface="Calibri Light"/>
              </a:rPr>
              <a:t>métier</a:t>
            </a:r>
            <a:r>
              <a:rPr lang="en-GB" sz="2800" dirty="0">
                <a:latin typeface="Calibri Light"/>
                <a:cs typeface="Calibri Light"/>
              </a:rPr>
              <a:t>, un </a:t>
            </a:r>
            <a:r>
              <a:rPr lang="en-GB" sz="2800" err="1">
                <a:latin typeface="Calibri Light"/>
                <a:ea typeface="+mn-lt"/>
                <a:cs typeface="Calibri Light"/>
              </a:rPr>
              <a:t>rêve</a:t>
            </a:r>
            <a:endParaRPr lang="en-GB" sz="2800">
              <a:latin typeface="Calibri Light"/>
              <a:ea typeface="+mn-lt"/>
              <a:cs typeface="Calibri Light"/>
            </a:endParaRPr>
          </a:p>
          <a:p>
            <a:r>
              <a:rPr lang="en-GB" sz="2000" dirty="0">
                <a:latin typeface="Calibri Light"/>
                <a:cs typeface="Calibri Light"/>
              </a:rPr>
              <a:t>Jobs and ambitions</a:t>
            </a:r>
          </a:p>
        </p:txBody>
      </p:sp>
      <p:pic>
        <p:nvPicPr>
          <p:cNvPr id="6" name="Picture 5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F9ABAA63-4E4E-0967-25A4-AE57968C3E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520" t="-887" r="18539" b="73646"/>
          <a:stretch/>
        </p:blipFill>
        <p:spPr>
          <a:xfrm rot="20520000">
            <a:off x="5808341" y="3515471"/>
            <a:ext cx="1000342" cy="346412"/>
          </a:xfrm>
          <a:prstGeom prst="rect">
            <a:avLst/>
          </a:prstGeom>
        </p:spPr>
      </p:pic>
      <p:sp>
        <p:nvSpPr>
          <p:cNvPr id="7" name="TextBox 5">
            <a:extLst>
              <a:ext uri="{FF2B5EF4-FFF2-40B4-BE49-F238E27FC236}">
                <a16:creationId xmlns:a16="http://schemas.microsoft.com/office/drawing/2014/main" id="{09F15C6E-7C7E-A823-A94C-AD5315E0846A}"/>
              </a:ext>
            </a:extLst>
          </p:cNvPr>
          <p:cNvSpPr txBox="1"/>
          <p:nvPr/>
        </p:nvSpPr>
        <p:spPr>
          <a:xfrm>
            <a:off x="2690197" y="2527464"/>
            <a:ext cx="299159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3 </a:t>
            </a:r>
            <a:r>
              <a:rPr lang="en-GB" sz="2800" dirty="0" err="1">
                <a:latin typeface="Calibri Light"/>
                <a:cs typeface="Calibri Light"/>
              </a:rPr>
              <a:t>Autour</a:t>
            </a:r>
            <a:r>
              <a:rPr lang="en-GB" sz="2800" dirty="0">
                <a:latin typeface="Calibri Light"/>
                <a:cs typeface="Calibri Light"/>
              </a:rPr>
              <a:t> du monde</a:t>
            </a:r>
          </a:p>
          <a:p>
            <a:r>
              <a:rPr lang="en-GB" sz="2000" dirty="0">
                <a:latin typeface="Calibri Light"/>
                <a:cs typeface="Calibri Light"/>
              </a:rPr>
              <a:t>Transport and </a:t>
            </a:r>
            <a:r>
              <a:rPr lang="en-GB" sz="2000" dirty="0" err="1">
                <a:latin typeface="Calibri Light"/>
                <a:cs typeface="Calibri Light"/>
              </a:rPr>
              <a:t>holidats</a:t>
            </a:r>
          </a:p>
        </p:txBody>
      </p:sp>
      <p:pic>
        <p:nvPicPr>
          <p:cNvPr id="8" name="Picture 7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91269109-7361-BEE3-D8EC-C4A7D62DE5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489" t="-1165" r="34031" b="37133"/>
          <a:stretch/>
        </p:blipFill>
        <p:spPr>
          <a:xfrm rot="13680000">
            <a:off x="5783281" y="2713937"/>
            <a:ext cx="467590" cy="650933"/>
          </a:xfrm>
          <a:prstGeom prst="rect">
            <a:avLst/>
          </a:prstGeom>
        </p:spPr>
      </p:pic>
      <p:sp>
        <p:nvSpPr>
          <p:cNvPr id="9" name="TextBox 7">
            <a:extLst>
              <a:ext uri="{FF2B5EF4-FFF2-40B4-BE49-F238E27FC236}">
                <a16:creationId xmlns:a16="http://schemas.microsoft.com/office/drawing/2014/main" id="{3B287F78-9000-3B76-C371-9A4F1C029ED9}"/>
              </a:ext>
            </a:extLst>
          </p:cNvPr>
          <p:cNvSpPr txBox="1"/>
          <p:nvPr/>
        </p:nvSpPr>
        <p:spPr>
          <a:xfrm>
            <a:off x="6294421" y="2789401"/>
            <a:ext cx="178322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4 Chez </a:t>
            </a:r>
            <a:r>
              <a:rPr lang="en-GB" sz="2800" dirty="0" err="1">
                <a:latin typeface="Calibri Light"/>
                <a:cs typeface="Calibri Light"/>
              </a:rPr>
              <a:t>moi</a:t>
            </a:r>
          </a:p>
          <a:p>
            <a:r>
              <a:rPr lang="en-GB" sz="2000" dirty="0">
                <a:latin typeface="Calibri Light"/>
                <a:cs typeface="Calibri Light"/>
              </a:rPr>
              <a:t>My home</a:t>
            </a:r>
          </a:p>
        </p:txBody>
      </p:sp>
      <p:pic>
        <p:nvPicPr>
          <p:cNvPr id="10" name="Picture 9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FF874460-FF5E-3710-0504-AAB3B7FFCB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749" r="35602" b="-1389"/>
          <a:stretch/>
        </p:blipFill>
        <p:spPr>
          <a:xfrm rot="10560000">
            <a:off x="4781615" y="1642524"/>
            <a:ext cx="1109827" cy="918578"/>
          </a:xfrm>
          <a:prstGeom prst="rect">
            <a:avLst/>
          </a:prstGeom>
        </p:spPr>
      </p:pic>
      <p:sp>
        <p:nvSpPr>
          <p:cNvPr id="11" name="TextBox 9">
            <a:extLst>
              <a:ext uri="{FF2B5EF4-FFF2-40B4-BE49-F238E27FC236}">
                <a16:creationId xmlns:a16="http://schemas.microsoft.com/office/drawing/2014/main" id="{38919ECB-0415-BCB2-2A9C-E3F1DEABF0C2}"/>
              </a:ext>
            </a:extLst>
          </p:cNvPr>
          <p:cNvSpPr txBox="1"/>
          <p:nvPr/>
        </p:nvSpPr>
        <p:spPr>
          <a:xfrm>
            <a:off x="5675295" y="1197781"/>
            <a:ext cx="2390445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2 Rendez-vous</a:t>
            </a:r>
          </a:p>
          <a:p>
            <a:r>
              <a:rPr lang="en-GB" sz="2000" dirty="0">
                <a:latin typeface="Calibri Light"/>
                <a:cs typeface="Calibri Light"/>
              </a:rPr>
              <a:t>Parties and festivals</a:t>
            </a: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0CBDA22C-4DC3-336A-6586-408ED49AB255}"/>
              </a:ext>
            </a:extLst>
          </p:cNvPr>
          <p:cNvSpPr txBox="1"/>
          <p:nvPr/>
        </p:nvSpPr>
        <p:spPr>
          <a:xfrm>
            <a:off x="9864328" y="5083968"/>
            <a:ext cx="1821656" cy="830997"/>
          </a:xfrm>
          <a:prstGeom prst="rect">
            <a:avLst/>
          </a:prstGeom>
          <a:solidFill>
            <a:srgbClr val="D12626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800" b="1" dirty="0">
                <a:solidFill>
                  <a:schemeClr val="accent5">
                    <a:lumMod val="50000"/>
                  </a:schemeClr>
                </a:solidFill>
                <a:latin typeface="Calibri Light"/>
                <a:cs typeface="Calibri Light"/>
              </a:rPr>
              <a:t>Year 9</a:t>
            </a:r>
            <a:endParaRPr lang="en-GB" sz="4000" b="1" dirty="0">
              <a:solidFill>
                <a:schemeClr val="accent5">
                  <a:lumMod val="50000"/>
                </a:schemeClr>
              </a:solidFill>
              <a:latin typeface="Calibri Light"/>
              <a:cs typeface="Calibri Light"/>
            </a:endParaRPr>
          </a:p>
        </p:txBody>
      </p:sp>
      <p:pic>
        <p:nvPicPr>
          <p:cNvPr id="14" name="Picture 13" descr="A picture containing black, darkness&#10;&#10;Description automatically generated">
            <a:extLst>
              <a:ext uri="{FF2B5EF4-FFF2-40B4-BE49-F238E27FC236}">
                <a16:creationId xmlns:a16="http://schemas.microsoft.com/office/drawing/2014/main" id="{592C5995-9841-88C0-E8FF-19F67703C5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410" t="-975" r="35787" b="35759"/>
          <a:stretch/>
        </p:blipFill>
        <p:spPr>
          <a:xfrm rot="17280000">
            <a:off x="5049923" y="1167165"/>
            <a:ext cx="781400" cy="436074"/>
          </a:xfrm>
          <a:prstGeom prst="rect">
            <a:avLst/>
          </a:prstGeom>
        </p:spPr>
      </p:pic>
      <p:sp>
        <p:nvSpPr>
          <p:cNvPr id="27" name="TextBox 9">
            <a:extLst>
              <a:ext uri="{FF2B5EF4-FFF2-40B4-BE49-F238E27FC236}">
                <a16:creationId xmlns:a16="http://schemas.microsoft.com/office/drawing/2014/main" id="{6C8E6E51-3706-1A86-CB71-9240459C5F44}"/>
              </a:ext>
            </a:extLst>
          </p:cNvPr>
          <p:cNvSpPr txBox="1"/>
          <p:nvPr/>
        </p:nvSpPr>
        <p:spPr>
          <a:xfrm>
            <a:off x="2960671" y="173844"/>
            <a:ext cx="2735727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latin typeface="Calibri Light"/>
                <a:cs typeface="Calibri Light"/>
              </a:rPr>
              <a:t>1 En </a:t>
            </a:r>
            <a:r>
              <a:rPr lang="en-GB" sz="2800" dirty="0" err="1">
                <a:latin typeface="Calibri Light"/>
                <a:cs typeface="Calibri Light"/>
              </a:rPr>
              <a:t>pleine</a:t>
            </a:r>
            <a:r>
              <a:rPr lang="en-GB" sz="2800" dirty="0">
                <a:latin typeface="Calibri Light"/>
                <a:cs typeface="Calibri Light"/>
              </a:rPr>
              <a:t> </a:t>
            </a:r>
            <a:r>
              <a:rPr lang="en-GB" sz="2800" dirty="0" err="1">
                <a:latin typeface="Calibri Light"/>
                <a:cs typeface="Calibri Light"/>
              </a:rPr>
              <a:t>forme</a:t>
            </a:r>
            <a:endParaRPr lang="en-GB" sz="2800">
              <a:latin typeface="Calibri Light"/>
              <a:cs typeface="Calibri Light"/>
            </a:endParaRPr>
          </a:p>
          <a:p>
            <a:r>
              <a:rPr lang="en-GB" sz="2000" dirty="0">
                <a:latin typeface="Calibri Light"/>
                <a:cs typeface="Calibri Light"/>
              </a:rPr>
              <a:t>A balanced diet</a:t>
            </a:r>
          </a:p>
        </p:txBody>
      </p:sp>
    </p:spTree>
    <p:extLst>
      <p:ext uri="{BB962C8B-B14F-4D97-AF65-F5344CB8AC3E}">
        <p14:creationId xmlns:p14="http://schemas.microsoft.com/office/powerpoint/2010/main" val="3843302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869388c-48db-427d-b55c-50248edbf36c" xsi:nil="true"/>
    <lcf76f155ced4ddcb4097134ff3c332f xmlns="b8d4d87e-681d-4d6b-aa3a-e3a5b0eaee8d">
      <Terms xmlns="http://schemas.microsoft.com/office/infopath/2007/PartnerControls"/>
    </lcf76f155ced4ddcb4097134ff3c332f>
    <SharedWithUsers xmlns="5869388c-48db-427d-b55c-50248edbf36c">
      <UserInfo>
        <DisplayName>Mr A Baker</DisplayName>
        <AccountId>86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FC5406165F74184EE0E5F30836F31" ma:contentTypeVersion="16" ma:contentTypeDescription="Create a new document." ma:contentTypeScope="" ma:versionID="5910a7c667f81bdf0a8923123e6a6473">
  <xsd:schema xmlns:xsd="http://www.w3.org/2001/XMLSchema" xmlns:xs="http://www.w3.org/2001/XMLSchema" xmlns:p="http://schemas.microsoft.com/office/2006/metadata/properties" xmlns:ns2="b8d4d87e-681d-4d6b-aa3a-e3a5b0eaee8d" xmlns:ns3="5869388c-48db-427d-b55c-50248edbf36c" targetNamespace="http://schemas.microsoft.com/office/2006/metadata/properties" ma:root="true" ma:fieldsID="7ede8715b6ba3121bc6adf5874bdc71e" ns2:_="" ns3:_="">
    <xsd:import namespace="b8d4d87e-681d-4d6b-aa3a-e3a5b0eaee8d"/>
    <xsd:import namespace="5869388c-48db-427d-b55c-50248edbf3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d4d87e-681d-4d6b-aa3a-e3a5b0eaee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5fdbe56-b0e1-4f96-808a-e2dfc1a739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69388c-48db-427d-b55c-50248edbf36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8af6479-b65e-4c98-9210-1826f50469e9}" ma:internalName="TaxCatchAll" ma:showField="CatchAllData" ma:web="5869388c-48db-427d-b55c-50248edbf3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F6E0D6-8B7B-476F-9A4B-1DBA5E702D2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E3866D-179D-4431-8348-8BF045A8BDD1}">
  <ds:schemaRefs>
    <ds:schemaRef ds:uri="http://schemas.microsoft.com/office/2006/metadata/properties"/>
    <ds:schemaRef ds:uri="http://schemas.microsoft.com/office/infopath/2007/PartnerControls"/>
    <ds:schemaRef ds:uri="5869388c-48db-427d-b55c-50248edbf36c"/>
    <ds:schemaRef ds:uri="b8d4d87e-681d-4d6b-aa3a-e3a5b0eaee8d"/>
  </ds:schemaRefs>
</ds:datastoreItem>
</file>

<file path=customXml/itemProps3.xml><?xml version="1.0" encoding="utf-8"?>
<ds:datastoreItem xmlns:ds="http://schemas.openxmlformats.org/officeDocument/2006/customXml" ds:itemID="{62463218-D532-4526-AAAC-5D61E745ED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d4d87e-681d-4d6b-aa3a-e3a5b0eaee8d"/>
    <ds:schemaRef ds:uri="5869388c-48db-427d-b55c-50248edbf3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109</cp:revision>
  <dcterms:created xsi:type="dcterms:W3CDTF">2023-09-15T19:56:11Z</dcterms:created>
  <dcterms:modified xsi:type="dcterms:W3CDTF">2023-09-15T20:11:23Z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0x010100751FC5406165F74184EE0E5F30836F31</vt:lpwstr>
  </property>
  <property fmtid="{D5CDD505-2E9C-101B-9397-08002B2CF9AE}" pid="3" name="MediaServiceImageTags">
    <vt:lpwstr/>
  </property>
</Properties>
</file>