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  <p:sldId id="259" r:id="rId6"/>
    <p:sldId id="260" r:id="rId7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6550AB-1F4A-FE58-85FB-059B1027B4CE}" v="792" dt="2023-09-15T19:55:51.426"/>
    <p1510:client id="{BC4A11FD-AF95-1C72-E48F-75B1334EAA3F}" v="8" dt="2023-09-15T20:04:21.018"/>
    <p1510:client id="{F49BD1EB-D5F5-EBBC-9B0C-26820B43C1F5}" v="20" dt="2023-09-18T12:14:06.3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s B Matthews" userId="S::b.matthews@testbourne.school::07082b4f-ae2a-45e6-b887-33892a26fdce" providerId="AD" clId="Web-{BC4A11FD-AF95-1C72-E48F-75B1334EAA3F}"/>
    <pc:docChg chg="modSld">
      <pc:chgData name="Ms B Matthews" userId="S::b.matthews@testbourne.school::07082b4f-ae2a-45e6-b887-33892a26fdce" providerId="AD" clId="Web-{BC4A11FD-AF95-1C72-E48F-75B1334EAA3F}" dt="2023-09-15T20:04:21.018" v="4" actId="14100"/>
      <pc:docMkLst>
        <pc:docMk/>
      </pc:docMkLst>
      <pc:sldChg chg="modSp">
        <pc:chgData name="Ms B Matthews" userId="S::b.matthews@testbourne.school::07082b4f-ae2a-45e6-b887-33892a26fdce" providerId="AD" clId="Web-{BC4A11FD-AF95-1C72-E48F-75B1334EAA3F}" dt="2023-09-15T20:04:21.018" v="4" actId="14100"/>
        <pc:sldMkLst>
          <pc:docMk/>
          <pc:sldMk cId="3072876813" sldId="259"/>
        </pc:sldMkLst>
        <pc:spChg chg="mod">
          <ac:chgData name="Ms B Matthews" userId="S::b.matthews@testbourne.school::07082b4f-ae2a-45e6-b887-33892a26fdce" providerId="AD" clId="Web-{BC4A11FD-AF95-1C72-E48F-75B1334EAA3F}" dt="2023-09-15T20:04:21.018" v="4" actId="14100"/>
          <ac:spMkLst>
            <pc:docMk/>
            <pc:sldMk cId="3072876813" sldId="259"/>
            <ac:spMk id="5" creationId="{E7C487F1-B18A-9096-819C-7D45871B423C}"/>
          </ac:spMkLst>
        </pc:spChg>
      </pc:sldChg>
    </pc:docChg>
  </pc:docChgLst>
  <pc:docChgLst>
    <pc:chgData name="Ms B Matthews" userId="S::b.matthews@testbourne.school::07082b4f-ae2a-45e6-b887-33892a26fdce" providerId="AD" clId="Web-{2E6550AB-1F4A-FE58-85FB-059B1027B4CE}"/>
    <pc:docChg chg="addSld delSld modSld">
      <pc:chgData name="Ms B Matthews" userId="S::b.matthews@testbourne.school::07082b4f-ae2a-45e6-b887-33892a26fdce" providerId="AD" clId="Web-{2E6550AB-1F4A-FE58-85FB-059B1027B4CE}" dt="2023-09-15T19:55:51.426" v="514"/>
      <pc:docMkLst>
        <pc:docMk/>
      </pc:docMkLst>
      <pc:sldChg chg="del">
        <pc:chgData name="Ms B Matthews" userId="S::b.matthews@testbourne.school::07082b4f-ae2a-45e6-b887-33892a26fdce" providerId="AD" clId="Web-{2E6550AB-1F4A-FE58-85FB-059B1027B4CE}" dt="2023-09-15T19:35:14.204" v="2"/>
        <pc:sldMkLst>
          <pc:docMk/>
          <pc:sldMk cId="109857222" sldId="256"/>
        </pc:sldMkLst>
      </pc:sldChg>
      <pc:sldChg chg="add del">
        <pc:chgData name="Ms B Matthews" userId="S::b.matthews@testbourne.school::07082b4f-ae2a-45e6-b887-33892a26fdce" providerId="AD" clId="Web-{2E6550AB-1F4A-FE58-85FB-059B1027B4CE}" dt="2023-09-15T19:35:15.626" v="3"/>
        <pc:sldMkLst>
          <pc:docMk/>
          <pc:sldMk cId="343042220" sldId="257"/>
        </pc:sldMkLst>
      </pc:sldChg>
      <pc:sldChg chg="addSp delSp modSp add">
        <pc:chgData name="Ms B Matthews" userId="S::b.matthews@testbourne.school::07082b4f-ae2a-45e6-b887-33892a26fdce" providerId="AD" clId="Web-{2E6550AB-1F4A-FE58-85FB-059B1027B4CE}" dt="2023-09-15T19:55:51.426" v="514"/>
        <pc:sldMkLst>
          <pc:docMk/>
          <pc:sldMk cId="655609248" sldId="258"/>
        </pc:sldMkLst>
        <pc:spChg chg="add mod">
          <ac:chgData name="Ms B Matthews" userId="S::b.matthews@testbourne.school::07082b4f-ae2a-45e6-b887-33892a26fdce" providerId="AD" clId="Web-{2E6550AB-1F4A-FE58-85FB-059B1027B4CE}" dt="2023-09-15T19:55:51.426" v="514"/>
          <ac:spMkLst>
            <pc:docMk/>
            <pc:sldMk cId="655609248" sldId="258"/>
            <ac:spMk id="2" creationId="{9FE9C3C5-04BC-826E-A5C7-F51A74C07584}"/>
          </ac:spMkLst>
        </pc:spChg>
        <pc:spChg chg="mod">
          <ac:chgData name="Ms B Matthews" userId="S::b.matthews@testbourne.school::07082b4f-ae2a-45e6-b887-33892a26fdce" providerId="AD" clId="Web-{2E6550AB-1F4A-FE58-85FB-059B1027B4CE}" dt="2023-09-15T19:46:18.541" v="289"/>
          <ac:spMkLst>
            <pc:docMk/>
            <pc:sldMk cId="655609248" sldId="258"/>
            <ac:spMk id="5" creationId="{E7C487F1-B18A-9096-819C-7D45871B423C}"/>
          </ac:spMkLst>
        </pc:spChg>
        <pc:spChg chg="mod">
          <ac:chgData name="Ms B Matthews" userId="S::b.matthews@testbourne.school::07082b4f-ae2a-45e6-b887-33892a26fdce" providerId="AD" clId="Web-{2E6550AB-1F4A-FE58-85FB-059B1027B4CE}" dt="2023-09-15T19:46:18.557" v="290"/>
          <ac:spMkLst>
            <pc:docMk/>
            <pc:sldMk cId="655609248" sldId="258"/>
            <ac:spMk id="8" creationId="{E7F4DD09-E172-00A8-6CF3-E44B08162A53}"/>
          </ac:spMkLst>
        </pc:spChg>
        <pc:spChg chg="mod">
          <ac:chgData name="Ms B Matthews" userId="S::b.matthews@testbourne.school::07082b4f-ae2a-45e6-b887-33892a26fdce" providerId="AD" clId="Web-{2E6550AB-1F4A-FE58-85FB-059B1027B4CE}" dt="2023-09-15T19:46:18.557" v="291"/>
          <ac:spMkLst>
            <pc:docMk/>
            <pc:sldMk cId="655609248" sldId="258"/>
            <ac:spMk id="10" creationId="{4405533A-C49A-9132-E2BE-B96A96BDD5E1}"/>
          </ac:spMkLst>
        </pc:spChg>
        <pc:spChg chg="mod">
          <ac:chgData name="Ms B Matthews" userId="S::b.matthews@testbourne.school::07082b4f-ae2a-45e6-b887-33892a26fdce" providerId="AD" clId="Web-{2E6550AB-1F4A-FE58-85FB-059B1027B4CE}" dt="2023-09-15T19:46:18.572" v="292"/>
          <ac:spMkLst>
            <pc:docMk/>
            <pc:sldMk cId="655609248" sldId="258"/>
            <ac:spMk id="12" creationId="{67E1B409-5172-7E10-142F-2B02F9F767EE}"/>
          </ac:spMkLst>
        </pc:spChg>
        <pc:spChg chg="mod">
          <ac:chgData name="Ms B Matthews" userId="S::b.matthews@testbourne.school::07082b4f-ae2a-45e6-b887-33892a26fdce" providerId="AD" clId="Web-{2E6550AB-1F4A-FE58-85FB-059B1027B4CE}" dt="2023-09-15T19:46:18.572" v="293"/>
          <ac:spMkLst>
            <pc:docMk/>
            <pc:sldMk cId="655609248" sldId="258"/>
            <ac:spMk id="14" creationId="{0D2AAF0A-755A-B0DB-6121-77B4051CB0D9}"/>
          </ac:spMkLst>
        </pc:spChg>
        <pc:spChg chg="mod">
          <ac:chgData name="Ms B Matthews" userId="S::b.matthews@testbourne.school::07082b4f-ae2a-45e6-b887-33892a26fdce" providerId="AD" clId="Web-{2E6550AB-1F4A-FE58-85FB-059B1027B4CE}" dt="2023-09-15T19:46:18.588" v="294"/>
          <ac:spMkLst>
            <pc:docMk/>
            <pc:sldMk cId="655609248" sldId="258"/>
            <ac:spMk id="16" creationId="{CD290976-DCC2-CAD2-C450-050B6EC9BF2F}"/>
          </ac:spMkLst>
        </pc:spChg>
        <pc:picChg chg="add mod">
          <ac:chgData name="Ms B Matthews" userId="S::b.matthews@testbourne.school::07082b4f-ae2a-45e6-b887-33892a26fdce" providerId="AD" clId="Web-{2E6550AB-1F4A-FE58-85FB-059B1027B4CE}" dt="2023-09-15T19:46:44.480" v="300" actId="14100"/>
          <ac:picMkLst>
            <pc:docMk/>
            <pc:sldMk cId="655609248" sldId="258"/>
            <ac:picMk id="6" creationId="{803CEB87-E268-4A3A-9824-4D953104FE64}"/>
          </ac:picMkLst>
        </pc:picChg>
        <pc:picChg chg="mod">
          <ac:chgData name="Ms B Matthews" userId="S::b.matthews@testbourne.school::07082b4f-ae2a-45e6-b887-33892a26fdce" providerId="AD" clId="Web-{2E6550AB-1F4A-FE58-85FB-059B1027B4CE}" dt="2023-09-15T19:40:34.324" v="140" actId="1076"/>
          <ac:picMkLst>
            <pc:docMk/>
            <pc:sldMk cId="655609248" sldId="258"/>
            <ac:picMk id="11" creationId="{D9A9DCD7-6121-47A8-9253-92ECCED6D83B}"/>
          </ac:picMkLst>
        </pc:picChg>
        <pc:picChg chg="mod">
          <ac:chgData name="Ms B Matthews" userId="S::b.matthews@testbourne.school::07082b4f-ae2a-45e6-b887-33892a26fdce" providerId="AD" clId="Web-{2E6550AB-1F4A-FE58-85FB-059B1027B4CE}" dt="2023-09-15T19:40:15.464" v="131" actId="1076"/>
          <ac:picMkLst>
            <pc:docMk/>
            <pc:sldMk cId="655609248" sldId="258"/>
            <ac:picMk id="13" creationId="{20A5D474-D1E3-2252-0408-E8B74885032A}"/>
          </ac:picMkLst>
        </pc:picChg>
        <pc:picChg chg="del">
          <ac:chgData name="Ms B Matthews" userId="S::b.matthews@testbourne.school::07082b4f-ae2a-45e6-b887-33892a26fdce" providerId="AD" clId="Web-{2E6550AB-1F4A-FE58-85FB-059B1027B4CE}" dt="2023-09-15T19:46:23.838" v="295"/>
          <ac:picMkLst>
            <pc:docMk/>
            <pc:sldMk cId="655609248" sldId="258"/>
            <ac:picMk id="15" creationId="{1A6D3ADB-EBFE-8FDB-730E-FCDF82044924}"/>
          </ac:picMkLst>
        </pc:picChg>
      </pc:sldChg>
      <pc:sldChg chg="add del replId">
        <pc:chgData name="Ms B Matthews" userId="S::b.matthews@testbourne.school::07082b4f-ae2a-45e6-b887-33892a26fdce" providerId="AD" clId="Web-{2E6550AB-1F4A-FE58-85FB-059B1027B4CE}" dt="2023-09-15T19:40:51.357" v="148"/>
        <pc:sldMkLst>
          <pc:docMk/>
          <pc:sldMk cId="3070968766" sldId="259"/>
        </pc:sldMkLst>
      </pc:sldChg>
      <pc:sldChg chg="modSp add replId">
        <pc:chgData name="Ms B Matthews" userId="S::b.matthews@testbourne.school::07082b4f-ae2a-45e6-b887-33892a26fdce" providerId="AD" clId="Web-{2E6550AB-1F4A-FE58-85FB-059B1027B4CE}" dt="2023-09-15T19:55:44.003" v="512"/>
        <pc:sldMkLst>
          <pc:docMk/>
          <pc:sldMk cId="3072876813" sldId="259"/>
        </pc:sldMkLst>
        <pc:spChg chg="mod">
          <ac:chgData name="Ms B Matthews" userId="S::b.matthews@testbourne.school::07082b4f-ae2a-45e6-b887-33892a26fdce" providerId="AD" clId="Web-{2E6550AB-1F4A-FE58-85FB-059B1027B4CE}" dt="2023-09-15T19:55:44.003" v="512"/>
          <ac:spMkLst>
            <pc:docMk/>
            <pc:sldMk cId="3072876813" sldId="259"/>
            <ac:spMk id="2" creationId="{9FE9C3C5-04BC-826E-A5C7-F51A74C07584}"/>
          </ac:spMkLst>
        </pc:spChg>
        <pc:spChg chg="mod">
          <ac:chgData name="Ms B Matthews" userId="S::b.matthews@testbourne.school::07082b4f-ae2a-45e6-b887-33892a26fdce" providerId="AD" clId="Web-{2E6550AB-1F4A-FE58-85FB-059B1027B4CE}" dt="2023-09-15T19:49:40.384" v="366" actId="1076"/>
          <ac:spMkLst>
            <pc:docMk/>
            <pc:sldMk cId="3072876813" sldId="259"/>
            <ac:spMk id="5" creationId="{E7C487F1-B18A-9096-819C-7D45871B423C}"/>
          </ac:spMkLst>
        </pc:spChg>
        <pc:spChg chg="mod">
          <ac:chgData name="Ms B Matthews" userId="S::b.matthews@testbourne.school::07082b4f-ae2a-45e6-b887-33892a26fdce" providerId="AD" clId="Web-{2E6550AB-1F4A-FE58-85FB-059B1027B4CE}" dt="2023-09-15T19:48:54.708" v="352" actId="20577"/>
          <ac:spMkLst>
            <pc:docMk/>
            <pc:sldMk cId="3072876813" sldId="259"/>
            <ac:spMk id="8" creationId="{E7F4DD09-E172-00A8-6CF3-E44B08162A53}"/>
          </ac:spMkLst>
        </pc:spChg>
        <pc:spChg chg="mod">
          <ac:chgData name="Ms B Matthews" userId="S::b.matthews@testbourne.school::07082b4f-ae2a-45e6-b887-33892a26fdce" providerId="AD" clId="Web-{2E6550AB-1F4A-FE58-85FB-059B1027B4CE}" dt="2023-09-15T19:47:44.313" v="317" actId="1076"/>
          <ac:spMkLst>
            <pc:docMk/>
            <pc:sldMk cId="3072876813" sldId="259"/>
            <ac:spMk id="10" creationId="{4405533A-C49A-9132-E2BE-B96A96BDD5E1}"/>
          </ac:spMkLst>
        </pc:spChg>
        <pc:spChg chg="mod">
          <ac:chgData name="Ms B Matthews" userId="S::b.matthews@testbourne.school::07082b4f-ae2a-45e6-b887-33892a26fdce" providerId="AD" clId="Web-{2E6550AB-1F4A-FE58-85FB-059B1027B4CE}" dt="2023-09-15T19:47:18.170" v="311"/>
          <ac:spMkLst>
            <pc:docMk/>
            <pc:sldMk cId="3072876813" sldId="259"/>
            <ac:spMk id="12" creationId="{67E1B409-5172-7E10-142F-2B02F9F767EE}"/>
          </ac:spMkLst>
        </pc:spChg>
        <pc:spChg chg="mod">
          <ac:chgData name="Ms B Matthews" userId="S::b.matthews@testbourne.school::07082b4f-ae2a-45e6-b887-33892a26fdce" providerId="AD" clId="Web-{2E6550AB-1F4A-FE58-85FB-059B1027B4CE}" dt="2023-09-15T19:47:18.170" v="309"/>
          <ac:spMkLst>
            <pc:docMk/>
            <pc:sldMk cId="3072876813" sldId="259"/>
            <ac:spMk id="14" creationId="{0D2AAF0A-755A-B0DB-6121-77B4051CB0D9}"/>
          </ac:spMkLst>
        </pc:spChg>
        <pc:spChg chg="mod">
          <ac:chgData name="Ms B Matthews" userId="S::b.matthews@testbourne.school::07082b4f-ae2a-45e6-b887-33892a26fdce" providerId="AD" clId="Web-{2E6550AB-1F4A-FE58-85FB-059B1027B4CE}" dt="2023-09-15T19:47:18.170" v="310"/>
          <ac:spMkLst>
            <pc:docMk/>
            <pc:sldMk cId="3072876813" sldId="259"/>
            <ac:spMk id="16" creationId="{CD290976-DCC2-CAD2-C450-050B6EC9BF2F}"/>
          </ac:spMkLst>
        </pc:spChg>
        <pc:picChg chg="mod modCrop">
          <ac:chgData name="Ms B Matthews" userId="S::b.matthews@testbourne.school::07082b4f-ae2a-45e6-b887-33892a26fdce" providerId="AD" clId="Web-{2E6550AB-1F4A-FE58-85FB-059B1027B4CE}" dt="2023-09-15T19:47:57.689" v="320"/>
          <ac:picMkLst>
            <pc:docMk/>
            <pc:sldMk cId="3072876813" sldId="259"/>
            <ac:picMk id="7" creationId="{FBEDE754-B7E7-10BD-9AB8-26033977FAB4}"/>
          </ac:picMkLst>
        </pc:picChg>
        <pc:picChg chg="mod modCrop">
          <ac:chgData name="Ms B Matthews" userId="S::b.matthews@testbourne.school::07082b4f-ae2a-45e6-b887-33892a26fdce" providerId="AD" clId="Web-{2E6550AB-1F4A-FE58-85FB-059B1027B4CE}" dt="2023-09-15T19:49:28.805" v="362" actId="1076"/>
          <ac:picMkLst>
            <pc:docMk/>
            <pc:sldMk cId="3072876813" sldId="259"/>
            <ac:picMk id="9" creationId="{9EC155AC-646A-2A75-55F8-97A2945EF847}"/>
          </ac:picMkLst>
        </pc:picChg>
        <pc:picChg chg="mod">
          <ac:chgData name="Ms B Matthews" userId="S::b.matthews@testbourne.school::07082b4f-ae2a-45e6-b887-33892a26fdce" providerId="AD" clId="Web-{2E6550AB-1F4A-FE58-85FB-059B1027B4CE}" dt="2023-09-15T19:47:32.578" v="315" actId="688"/>
          <ac:picMkLst>
            <pc:docMk/>
            <pc:sldMk cId="3072876813" sldId="259"/>
            <ac:picMk id="11" creationId="{D9A9DCD7-6121-47A8-9253-92ECCED6D83B}"/>
          </ac:picMkLst>
        </pc:picChg>
        <pc:picChg chg="mod modCrop">
          <ac:chgData name="Ms B Matthews" userId="S::b.matthews@testbourne.school::07082b4f-ae2a-45e6-b887-33892a26fdce" providerId="AD" clId="Web-{2E6550AB-1F4A-FE58-85FB-059B1027B4CE}" dt="2023-09-15T19:47:04.404" v="304" actId="1076"/>
          <ac:picMkLst>
            <pc:docMk/>
            <pc:sldMk cId="3072876813" sldId="259"/>
            <ac:picMk id="13" creationId="{20A5D474-D1E3-2252-0408-E8B74885032A}"/>
          </ac:picMkLst>
        </pc:picChg>
        <pc:picChg chg="mod">
          <ac:chgData name="Ms B Matthews" userId="S::b.matthews@testbourne.school::07082b4f-ae2a-45e6-b887-33892a26fdce" providerId="AD" clId="Web-{2E6550AB-1F4A-FE58-85FB-059B1027B4CE}" dt="2023-09-15T19:46:58.450" v="301" actId="1076"/>
          <ac:picMkLst>
            <pc:docMk/>
            <pc:sldMk cId="3072876813" sldId="259"/>
            <ac:picMk id="15" creationId="{1A6D3ADB-EBFE-8FDB-730E-FCDF82044924}"/>
          </ac:picMkLst>
        </pc:picChg>
      </pc:sldChg>
      <pc:sldChg chg="modSp add replId">
        <pc:chgData name="Ms B Matthews" userId="S::b.matthews@testbourne.school::07082b4f-ae2a-45e6-b887-33892a26fdce" providerId="AD" clId="Web-{2E6550AB-1F4A-FE58-85FB-059B1027B4CE}" dt="2023-09-15T19:55:37.112" v="511"/>
        <pc:sldMkLst>
          <pc:docMk/>
          <pc:sldMk cId="885329685" sldId="260"/>
        </pc:sldMkLst>
        <pc:spChg chg="mod">
          <ac:chgData name="Ms B Matthews" userId="S::b.matthews@testbourne.school::07082b4f-ae2a-45e6-b887-33892a26fdce" providerId="AD" clId="Web-{2E6550AB-1F4A-FE58-85FB-059B1027B4CE}" dt="2023-09-15T19:55:37.112" v="511"/>
          <ac:spMkLst>
            <pc:docMk/>
            <pc:sldMk cId="885329685" sldId="260"/>
            <ac:spMk id="2" creationId="{9FE9C3C5-04BC-826E-A5C7-F51A74C07584}"/>
          </ac:spMkLst>
        </pc:spChg>
        <pc:spChg chg="mod">
          <ac:chgData name="Ms B Matthews" userId="S::b.matthews@testbourne.school::07082b4f-ae2a-45e6-b887-33892a26fdce" providerId="AD" clId="Web-{2E6550AB-1F4A-FE58-85FB-059B1027B4CE}" dt="2023-09-15T19:55:15.236" v="508" actId="1076"/>
          <ac:spMkLst>
            <pc:docMk/>
            <pc:sldMk cId="885329685" sldId="260"/>
            <ac:spMk id="5" creationId="{E7C487F1-B18A-9096-819C-7D45871B423C}"/>
          </ac:spMkLst>
        </pc:spChg>
        <pc:spChg chg="mod">
          <ac:chgData name="Ms B Matthews" userId="S::b.matthews@testbourne.school::07082b4f-ae2a-45e6-b887-33892a26fdce" providerId="AD" clId="Web-{2E6550AB-1F4A-FE58-85FB-059B1027B4CE}" dt="2023-09-15T19:53:26.915" v="460" actId="1076"/>
          <ac:spMkLst>
            <pc:docMk/>
            <pc:sldMk cId="885329685" sldId="260"/>
            <ac:spMk id="8" creationId="{E7F4DD09-E172-00A8-6CF3-E44B08162A53}"/>
          </ac:spMkLst>
        </pc:spChg>
        <pc:spChg chg="mod">
          <ac:chgData name="Ms B Matthews" userId="S::b.matthews@testbourne.school::07082b4f-ae2a-45e6-b887-33892a26fdce" providerId="AD" clId="Web-{2E6550AB-1F4A-FE58-85FB-059B1027B4CE}" dt="2023-09-15T19:53:02.945" v="455" actId="1076"/>
          <ac:spMkLst>
            <pc:docMk/>
            <pc:sldMk cId="885329685" sldId="260"/>
            <ac:spMk id="10" creationId="{4405533A-C49A-9132-E2BE-B96A96BDD5E1}"/>
          </ac:spMkLst>
        </pc:spChg>
        <pc:spChg chg="mod">
          <ac:chgData name="Ms B Matthews" userId="S::b.matthews@testbourne.school::07082b4f-ae2a-45e6-b887-33892a26fdce" providerId="AD" clId="Web-{2E6550AB-1F4A-FE58-85FB-059B1027B4CE}" dt="2023-09-15T19:52:54.866" v="453" actId="1076"/>
          <ac:spMkLst>
            <pc:docMk/>
            <pc:sldMk cId="885329685" sldId="260"/>
            <ac:spMk id="12" creationId="{67E1B409-5172-7E10-142F-2B02F9F767EE}"/>
          </ac:spMkLst>
        </pc:spChg>
        <pc:spChg chg="mod">
          <ac:chgData name="Ms B Matthews" userId="S::b.matthews@testbourne.school::07082b4f-ae2a-45e6-b887-33892a26fdce" providerId="AD" clId="Web-{2E6550AB-1F4A-FE58-85FB-059B1027B4CE}" dt="2023-09-15T19:50:45.794" v="395" actId="1076"/>
          <ac:spMkLst>
            <pc:docMk/>
            <pc:sldMk cId="885329685" sldId="260"/>
            <ac:spMk id="14" creationId="{0D2AAF0A-755A-B0DB-6121-77B4051CB0D9}"/>
          </ac:spMkLst>
        </pc:spChg>
        <pc:spChg chg="mod">
          <ac:chgData name="Ms B Matthews" userId="S::b.matthews@testbourne.school::07082b4f-ae2a-45e6-b887-33892a26fdce" providerId="AD" clId="Web-{2E6550AB-1F4A-FE58-85FB-059B1027B4CE}" dt="2023-09-15T19:50:15.855" v="386" actId="14100"/>
          <ac:spMkLst>
            <pc:docMk/>
            <pc:sldMk cId="885329685" sldId="260"/>
            <ac:spMk id="16" creationId="{CD290976-DCC2-CAD2-C450-050B6EC9BF2F}"/>
          </ac:spMkLst>
        </pc:spChg>
        <pc:picChg chg="mod">
          <ac:chgData name="Ms B Matthews" userId="S::b.matthews@testbourne.school::07082b4f-ae2a-45e6-b887-33892a26fdce" providerId="AD" clId="Web-{2E6550AB-1F4A-FE58-85FB-059B1027B4CE}" dt="2023-09-15T19:53:16.430" v="458" actId="1076"/>
          <ac:picMkLst>
            <pc:docMk/>
            <pc:sldMk cId="885329685" sldId="260"/>
            <ac:picMk id="4" creationId="{F189BB82-D9EA-0F8A-74B5-5B7444A5ECF2}"/>
          </ac:picMkLst>
        </pc:picChg>
        <pc:picChg chg="mod modCrop">
          <ac:chgData name="Ms B Matthews" userId="S::b.matthews@testbourne.school::07082b4f-ae2a-45e6-b887-33892a26fdce" providerId="AD" clId="Web-{2E6550AB-1F4A-FE58-85FB-059B1027B4CE}" dt="2023-09-15T19:53:46.339" v="467" actId="1076"/>
          <ac:picMkLst>
            <pc:docMk/>
            <pc:sldMk cId="885329685" sldId="260"/>
            <ac:picMk id="7" creationId="{FBEDE754-B7E7-10BD-9AB8-26033977FAB4}"/>
          </ac:picMkLst>
        </pc:picChg>
        <pc:picChg chg="mod">
          <ac:chgData name="Ms B Matthews" userId="S::b.matthews@testbourne.school::07082b4f-ae2a-45e6-b887-33892a26fdce" providerId="AD" clId="Web-{2E6550AB-1F4A-FE58-85FB-059B1027B4CE}" dt="2023-09-15T19:53:22.603" v="459" actId="1076"/>
          <ac:picMkLst>
            <pc:docMk/>
            <pc:sldMk cId="885329685" sldId="260"/>
            <ac:picMk id="9" creationId="{9EC155AC-646A-2A75-55F8-97A2945EF847}"/>
          </ac:picMkLst>
        </pc:picChg>
        <pc:picChg chg="mod">
          <ac:chgData name="Ms B Matthews" userId="S::b.matthews@testbourne.school::07082b4f-ae2a-45e6-b887-33892a26fdce" providerId="AD" clId="Web-{2E6550AB-1F4A-FE58-85FB-059B1027B4CE}" dt="2023-09-15T19:52:58.898" v="454" actId="1076"/>
          <ac:picMkLst>
            <pc:docMk/>
            <pc:sldMk cId="885329685" sldId="260"/>
            <ac:picMk id="11" creationId="{D9A9DCD7-6121-47A8-9253-92ECCED6D83B}"/>
          </ac:picMkLst>
        </pc:picChg>
        <pc:picChg chg="mod">
          <ac:chgData name="Ms B Matthews" userId="S::b.matthews@testbourne.school::07082b4f-ae2a-45e6-b887-33892a26fdce" providerId="AD" clId="Web-{2E6550AB-1F4A-FE58-85FB-059B1027B4CE}" dt="2023-09-15T19:51:11.171" v="407" actId="1076"/>
          <ac:picMkLst>
            <pc:docMk/>
            <pc:sldMk cId="885329685" sldId="260"/>
            <ac:picMk id="13" creationId="{20A5D474-D1E3-2252-0408-E8B74885032A}"/>
          </ac:picMkLst>
        </pc:picChg>
        <pc:picChg chg="mod">
          <ac:chgData name="Ms B Matthews" userId="S::b.matthews@testbourne.school::07082b4f-ae2a-45e6-b887-33892a26fdce" providerId="AD" clId="Web-{2E6550AB-1F4A-FE58-85FB-059B1027B4CE}" dt="2023-09-15T19:50:20.668" v="387" actId="1076"/>
          <ac:picMkLst>
            <pc:docMk/>
            <pc:sldMk cId="885329685" sldId="260"/>
            <ac:picMk id="15" creationId="{1A6D3ADB-EBFE-8FDB-730E-FCDF82044924}"/>
          </ac:picMkLst>
        </pc:picChg>
      </pc:sldChg>
      <pc:sldChg chg="add del replId">
        <pc:chgData name="Ms B Matthews" userId="S::b.matthews@testbourne.school::07082b4f-ae2a-45e6-b887-33892a26fdce" providerId="AD" clId="Web-{2E6550AB-1F4A-FE58-85FB-059B1027B4CE}" dt="2023-09-15T19:35:43.941" v="9"/>
        <pc:sldMkLst>
          <pc:docMk/>
          <pc:sldMk cId="2516376217" sldId="260"/>
        </pc:sldMkLst>
      </pc:sldChg>
      <pc:sldChg chg="add del replId">
        <pc:chgData name="Ms B Matthews" userId="S::b.matthews@testbourne.school::07082b4f-ae2a-45e6-b887-33892a26fdce" providerId="AD" clId="Web-{2E6550AB-1F4A-FE58-85FB-059B1027B4CE}" dt="2023-09-15T19:35:42.737" v="8"/>
        <pc:sldMkLst>
          <pc:docMk/>
          <pc:sldMk cId="2540110158" sldId="261"/>
        </pc:sldMkLst>
      </pc:sldChg>
      <pc:sldChg chg="add del replId">
        <pc:chgData name="Ms B Matthews" userId="S::b.matthews@testbourne.school::07082b4f-ae2a-45e6-b887-33892a26fdce" providerId="AD" clId="Web-{2E6550AB-1F4A-FE58-85FB-059B1027B4CE}" dt="2023-09-15T19:54:26.982" v="483"/>
        <pc:sldMkLst>
          <pc:docMk/>
          <pc:sldMk cId="2799255423" sldId="261"/>
        </pc:sldMkLst>
      </pc:sldChg>
      <pc:sldChg chg="add del replId">
        <pc:chgData name="Ms B Matthews" userId="S::b.matthews@testbourne.school::07082b4f-ae2a-45e6-b887-33892a26fdce" providerId="AD" clId="Web-{2E6550AB-1F4A-FE58-85FB-059B1027B4CE}" dt="2023-09-15T19:54:19.138" v="481"/>
        <pc:sldMkLst>
          <pc:docMk/>
          <pc:sldMk cId="3775159083" sldId="261"/>
        </pc:sldMkLst>
      </pc:sldChg>
      <pc:sldChg chg="add del replId">
        <pc:chgData name="Ms B Matthews" userId="S::b.matthews@testbourne.school::07082b4f-ae2a-45e6-b887-33892a26fdce" providerId="AD" clId="Web-{2E6550AB-1F4A-FE58-85FB-059B1027B4CE}" dt="2023-09-15T19:40:52.529" v="149"/>
        <pc:sldMkLst>
          <pc:docMk/>
          <pc:sldMk cId="4134277415" sldId="262"/>
        </pc:sldMkLst>
      </pc:sldChg>
    </pc:docChg>
  </pc:docChgLst>
  <pc:docChgLst>
    <pc:chgData name="Ms B Matthews" userId="S::b.matthews@testbourne.school::07082b4f-ae2a-45e6-b887-33892a26fdce" providerId="AD" clId="Web-{F49BD1EB-D5F5-EBBC-9B0C-26820B43C1F5}"/>
    <pc:docChg chg="modSld">
      <pc:chgData name="Ms B Matthews" userId="S::b.matthews@testbourne.school::07082b4f-ae2a-45e6-b887-33892a26fdce" providerId="AD" clId="Web-{F49BD1EB-D5F5-EBBC-9B0C-26820B43C1F5}" dt="2023-09-18T12:14:05.803" v="6" actId="20577"/>
      <pc:docMkLst>
        <pc:docMk/>
      </pc:docMkLst>
      <pc:sldChg chg="modSp">
        <pc:chgData name="Ms B Matthews" userId="S::b.matthews@testbourne.school::07082b4f-ae2a-45e6-b887-33892a26fdce" providerId="AD" clId="Web-{F49BD1EB-D5F5-EBBC-9B0C-26820B43C1F5}" dt="2023-09-18T12:14:05.803" v="6" actId="20577"/>
        <pc:sldMkLst>
          <pc:docMk/>
          <pc:sldMk cId="655609248" sldId="258"/>
        </pc:sldMkLst>
        <pc:spChg chg="mod">
          <ac:chgData name="Ms B Matthews" userId="S::b.matthews@testbourne.school::07082b4f-ae2a-45e6-b887-33892a26fdce" providerId="AD" clId="Web-{F49BD1EB-D5F5-EBBC-9B0C-26820B43C1F5}" dt="2023-09-18T12:13:46.693" v="0" actId="20577"/>
          <ac:spMkLst>
            <pc:docMk/>
            <pc:sldMk cId="655609248" sldId="258"/>
            <ac:spMk id="5" creationId="{E7C487F1-B18A-9096-819C-7D45871B423C}"/>
          </ac:spMkLst>
        </pc:spChg>
        <pc:spChg chg="mod">
          <ac:chgData name="Ms B Matthews" userId="S::b.matthews@testbourne.school::07082b4f-ae2a-45e6-b887-33892a26fdce" providerId="AD" clId="Web-{F49BD1EB-D5F5-EBBC-9B0C-26820B43C1F5}" dt="2023-09-18T12:13:57.068" v="3" actId="20577"/>
          <ac:spMkLst>
            <pc:docMk/>
            <pc:sldMk cId="655609248" sldId="258"/>
            <ac:spMk id="10" creationId="{4405533A-C49A-9132-E2BE-B96A96BDD5E1}"/>
          </ac:spMkLst>
        </pc:spChg>
        <pc:spChg chg="mod">
          <ac:chgData name="Ms B Matthews" userId="S::b.matthews@testbourne.school::07082b4f-ae2a-45e6-b887-33892a26fdce" providerId="AD" clId="Web-{F49BD1EB-D5F5-EBBC-9B0C-26820B43C1F5}" dt="2023-09-18T12:13:52.662" v="2" actId="20577"/>
          <ac:spMkLst>
            <pc:docMk/>
            <pc:sldMk cId="655609248" sldId="258"/>
            <ac:spMk id="12" creationId="{67E1B409-5172-7E10-142F-2B02F9F767EE}"/>
          </ac:spMkLst>
        </pc:spChg>
        <pc:spChg chg="mod">
          <ac:chgData name="Ms B Matthews" userId="S::b.matthews@testbourne.school::07082b4f-ae2a-45e6-b887-33892a26fdce" providerId="AD" clId="Web-{F49BD1EB-D5F5-EBBC-9B0C-26820B43C1F5}" dt="2023-09-18T12:13:49.818" v="1" actId="20577"/>
          <ac:spMkLst>
            <pc:docMk/>
            <pc:sldMk cId="655609248" sldId="258"/>
            <ac:spMk id="14" creationId="{0D2AAF0A-755A-B0DB-6121-77B4051CB0D9}"/>
          </ac:spMkLst>
        </pc:spChg>
        <pc:spChg chg="mod">
          <ac:chgData name="Ms B Matthews" userId="S::b.matthews@testbourne.school::07082b4f-ae2a-45e6-b887-33892a26fdce" providerId="AD" clId="Web-{F49BD1EB-D5F5-EBBC-9B0C-26820B43C1F5}" dt="2023-09-18T12:14:05.803" v="6" actId="20577"/>
          <ac:spMkLst>
            <pc:docMk/>
            <pc:sldMk cId="655609248" sldId="258"/>
            <ac:spMk id="16" creationId="{CD290976-DCC2-CAD2-C450-050B6EC9BF2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screenshot of a computer&#10;&#10;Description automatically generated">
            <a:extLst>
              <a:ext uri="{FF2B5EF4-FFF2-40B4-BE49-F238E27FC236}">
                <a16:creationId xmlns:a16="http://schemas.microsoft.com/office/drawing/2014/main" id="{F189BB82-D9EA-0F8A-74B5-5B7444A5EC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59618" t="9901" r="3524" b="35643"/>
          <a:stretch/>
        </p:blipFill>
        <p:spPr>
          <a:xfrm>
            <a:off x="956330" y="-298"/>
            <a:ext cx="10480925" cy="6855284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7C487F1-B18A-9096-819C-7D45871B423C}"/>
              </a:ext>
            </a:extLst>
          </p:cNvPr>
          <p:cNvSpPr txBox="1"/>
          <p:nvPr/>
        </p:nvSpPr>
        <p:spPr>
          <a:xfrm>
            <a:off x="3559355" y="5657012"/>
            <a:ext cx="2854115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800" dirty="0">
                <a:cs typeface="Calibri"/>
              </a:rPr>
              <a:t>6 Me gusta comer</a:t>
            </a:r>
          </a:p>
          <a:p>
            <a:r>
              <a:rPr lang="en-GB" sz="2000" dirty="0">
                <a:cs typeface="Calibri" panose="020F0502020204030204"/>
              </a:rPr>
              <a:t>I like to eat</a:t>
            </a:r>
          </a:p>
        </p:txBody>
      </p:sp>
      <p:pic>
        <p:nvPicPr>
          <p:cNvPr id="7" name="Picture 7" descr="A picture containing black, darkness&#10;&#10;Description automatically generated">
            <a:extLst>
              <a:ext uri="{FF2B5EF4-FFF2-40B4-BE49-F238E27FC236}">
                <a16:creationId xmlns:a16="http://schemas.microsoft.com/office/drawing/2014/main" id="{FBEDE754-B7E7-10BD-9AB8-26033977FAB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749" r="35602" b="-1389"/>
          <a:stretch/>
        </p:blipFill>
        <p:spPr>
          <a:xfrm rot="-1980000">
            <a:off x="4266406" y="4589779"/>
            <a:ext cx="1336046" cy="104954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7F4DD09-E172-00A8-6CF3-E44B08162A53}"/>
              </a:ext>
            </a:extLst>
          </p:cNvPr>
          <p:cNvSpPr txBox="1"/>
          <p:nvPr/>
        </p:nvSpPr>
        <p:spPr>
          <a:xfrm>
            <a:off x="3760637" y="4176143"/>
            <a:ext cx="2354053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800" dirty="0">
                <a:cs typeface="Calibri" panose="020F0502020204030204"/>
              </a:rPr>
              <a:t>5 Donde vivo</a:t>
            </a:r>
          </a:p>
          <a:p>
            <a:r>
              <a:rPr lang="en-GB" sz="2000" dirty="0">
                <a:cs typeface="Calibri" panose="020F0502020204030204"/>
              </a:rPr>
              <a:t>Where I live</a:t>
            </a:r>
          </a:p>
        </p:txBody>
      </p:sp>
      <p:pic>
        <p:nvPicPr>
          <p:cNvPr id="9" name="Picture 9" descr="A picture containing black, darkness&#10;&#10;Description automatically generated">
            <a:extLst>
              <a:ext uri="{FF2B5EF4-FFF2-40B4-BE49-F238E27FC236}">
                <a16:creationId xmlns:a16="http://schemas.microsoft.com/office/drawing/2014/main" id="{9EC155AC-646A-2A75-55F8-97A2945EF84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076" r="18325" b="59722"/>
          <a:stretch/>
        </p:blipFill>
        <p:spPr>
          <a:xfrm rot="16200000">
            <a:off x="3756019" y="3529641"/>
            <a:ext cx="866833" cy="41694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405533A-C49A-9132-E2BE-B96A96BDD5E1}"/>
              </a:ext>
            </a:extLst>
          </p:cNvPr>
          <p:cNvSpPr txBox="1"/>
          <p:nvPr/>
        </p:nvSpPr>
        <p:spPr>
          <a:xfrm>
            <a:off x="3535540" y="2527464"/>
            <a:ext cx="2158161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800" dirty="0">
                <a:cs typeface="Calibri" panose="020F0502020204030204"/>
              </a:rPr>
              <a:t>4 Mi semana</a:t>
            </a:r>
            <a:endParaRPr lang="en-GB" sz="2800">
              <a:cs typeface="Calibri" panose="020F0502020204030204"/>
            </a:endParaRPr>
          </a:p>
          <a:p>
            <a:r>
              <a:rPr lang="en-GB" sz="2000" dirty="0">
                <a:cs typeface="Calibri" panose="020F0502020204030204"/>
              </a:rPr>
              <a:t>My week</a:t>
            </a:r>
          </a:p>
        </p:txBody>
      </p:sp>
      <p:pic>
        <p:nvPicPr>
          <p:cNvPr id="11" name="Picture 11" descr="A picture containing black, darkness&#10;&#10;Description automatically generated">
            <a:extLst>
              <a:ext uri="{FF2B5EF4-FFF2-40B4-BE49-F238E27FC236}">
                <a16:creationId xmlns:a16="http://schemas.microsoft.com/office/drawing/2014/main" id="{D9A9DCD7-6121-47A8-9253-92ECCED6D83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489" t="-1165" r="34031" b="37133"/>
          <a:stretch/>
        </p:blipFill>
        <p:spPr>
          <a:xfrm rot="13680000">
            <a:off x="5688031" y="2963968"/>
            <a:ext cx="467590" cy="65093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7E1B409-5172-7E10-142F-2B02F9F767EE}"/>
              </a:ext>
            </a:extLst>
          </p:cNvPr>
          <p:cNvSpPr txBox="1"/>
          <p:nvPr/>
        </p:nvSpPr>
        <p:spPr>
          <a:xfrm>
            <a:off x="6270609" y="2896557"/>
            <a:ext cx="1426040" cy="84290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800" dirty="0">
                <a:cs typeface="Calibri" panose="020F0502020204030204"/>
              </a:rPr>
              <a:t>3 El insti</a:t>
            </a:r>
          </a:p>
          <a:p>
            <a:r>
              <a:rPr lang="en-GB" sz="2000" dirty="0">
                <a:cs typeface="Calibri" panose="020F0502020204030204"/>
              </a:rPr>
              <a:t>School</a:t>
            </a:r>
          </a:p>
        </p:txBody>
      </p:sp>
      <p:pic>
        <p:nvPicPr>
          <p:cNvPr id="13" name="Picture 7" descr="A picture containing black, darkness&#10;&#10;Description automatically generated">
            <a:extLst>
              <a:ext uri="{FF2B5EF4-FFF2-40B4-BE49-F238E27FC236}">
                <a16:creationId xmlns:a16="http://schemas.microsoft.com/office/drawing/2014/main" id="{20A5D474-D1E3-2252-0408-E8B74885032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749" r="35602" b="-1389"/>
          <a:stretch/>
        </p:blipFill>
        <p:spPr>
          <a:xfrm rot="4560000">
            <a:off x="5996053" y="1999712"/>
            <a:ext cx="1109827" cy="91857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D2AAF0A-755A-B0DB-6121-77B4051CB0D9}"/>
              </a:ext>
            </a:extLst>
          </p:cNvPr>
          <p:cNvSpPr txBox="1"/>
          <p:nvPr/>
        </p:nvSpPr>
        <p:spPr>
          <a:xfrm>
            <a:off x="5687201" y="1197781"/>
            <a:ext cx="2830976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800" dirty="0">
                <a:cs typeface="Calibri" panose="020F0502020204030204"/>
              </a:rPr>
              <a:t>2Me describo</a:t>
            </a:r>
          </a:p>
          <a:p>
            <a:r>
              <a:rPr lang="en-GB" sz="2000" dirty="0">
                <a:cs typeface="Calibri" panose="020F0502020204030204"/>
              </a:rPr>
              <a:t>Describing myself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D290976-DCC2-CAD2-C450-050B6EC9BF2F}"/>
              </a:ext>
            </a:extLst>
          </p:cNvPr>
          <p:cNvSpPr txBox="1"/>
          <p:nvPr/>
        </p:nvSpPr>
        <p:spPr>
          <a:xfrm>
            <a:off x="2547769" y="693675"/>
            <a:ext cx="2828505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800" dirty="0">
                <a:cs typeface="Calibri" panose="020F0502020204030204"/>
              </a:rPr>
              <a:t>1 Me presento</a:t>
            </a:r>
          </a:p>
          <a:p>
            <a:r>
              <a:rPr lang="en-GB" sz="2000" dirty="0">
                <a:cs typeface="Calibri" panose="020F0502020204030204"/>
              </a:rPr>
              <a:t>Presenting myself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E9C3C5-04BC-826E-A5C7-F51A74C07584}"/>
              </a:ext>
            </a:extLst>
          </p:cNvPr>
          <p:cNvSpPr txBox="1"/>
          <p:nvPr/>
        </p:nvSpPr>
        <p:spPr>
          <a:xfrm>
            <a:off x="9161859" y="5286374"/>
            <a:ext cx="1821656" cy="830997"/>
          </a:xfrm>
          <a:prstGeom prst="rect">
            <a:avLst/>
          </a:prstGeom>
          <a:solidFill>
            <a:srgbClr val="D12626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4800" b="1" dirty="0">
                <a:solidFill>
                  <a:srgbClr val="FFC000"/>
                </a:solidFill>
                <a:cs typeface="Calibri"/>
              </a:rPr>
              <a:t>Year 7</a:t>
            </a:r>
            <a:endParaRPr lang="en-GB" sz="4000" b="1" dirty="0">
              <a:solidFill>
                <a:srgbClr val="FFC000"/>
              </a:solidFill>
              <a:cs typeface="Calibri" panose="020F0502020204030204"/>
            </a:endParaRPr>
          </a:p>
        </p:txBody>
      </p:sp>
      <p:pic>
        <p:nvPicPr>
          <p:cNvPr id="6" name="Picture 7" descr="A picture containing black, darkness&#10;&#10;Description automatically generated">
            <a:extLst>
              <a:ext uri="{FF2B5EF4-FFF2-40B4-BE49-F238E27FC236}">
                <a16:creationId xmlns:a16="http://schemas.microsoft.com/office/drawing/2014/main" id="{803CEB87-E268-4A3A-9824-4D953104FE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410" t="-975" r="35787" b="35759"/>
          <a:stretch/>
        </p:blipFill>
        <p:spPr>
          <a:xfrm rot="17280000">
            <a:off x="5049923" y="1167165"/>
            <a:ext cx="781400" cy="436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609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screenshot of a computer&#10;&#10;Description automatically generated">
            <a:extLst>
              <a:ext uri="{FF2B5EF4-FFF2-40B4-BE49-F238E27FC236}">
                <a16:creationId xmlns:a16="http://schemas.microsoft.com/office/drawing/2014/main" id="{F189BB82-D9EA-0F8A-74B5-5B7444A5EC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59618" t="9901" r="3524" b="35643"/>
          <a:stretch/>
        </p:blipFill>
        <p:spPr>
          <a:xfrm>
            <a:off x="956330" y="-298"/>
            <a:ext cx="10480925" cy="6855284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7C487F1-B18A-9096-819C-7D45871B423C}"/>
              </a:ext>
            </a:extLst>
          </p:cNvPr>
          <p:cNvSpPr txBox="1"/>
          <p:nvPr/>
        </p:nvSpPr>
        <p:spPr>
          <a:xfrm>
            <a:off x="4619013" y="5192668"/>
            <a:ext cx="1996865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800" dirty="0">
                <a:cs typeface="Calibri" panose="020F0502020204030204"/>
              </a:rPr>
              <a:t>6 La </a:t>
            </a:r>
            <a:r>
              <a:rPr lang="en-GB" sz="2800" dirty="0" err="1">
                <a:cs typeface="Calibri" panose="020F0502020204030204"/>
              </a:rPr>
              <a:t>moda</a:t>
            </a:r>
            <a:endParaRPr lang="en-GB" sz="2800">
              <a:cs typeface="Calibri" panose="020F0502020204030204"/>
            </a:endParaRPr>
          </a:p>
          <a:p>
            <a:r>
              <a:rPr lang="en-GB" sz="2000" dirty="0">
                <a:cs typeface="Calibri" panose="020F0502020204030204"/>
              </a:rPr>
              <a:t>Fashion/clothes</a:t>
            </a:r>
          </a:p>
        </p:txBody>
      </p:sp>
      <p:pic>
        <p:nvPicPr>
          <p:cNvPr id="7" name="Picture 7" descr="A picture containing black, darkness&#10;&#10;Description automatically generated">
            <a:extLst>
              <a:ext uri="{FF2B5EF4-FFF2-40B4-BE49-F238E27FC236}">
                <a16:creationId xmlns:a16="http://schemas.microsoft.com/office/drawing/2014/main" id="{FBEDE754-B7E7-10BD-9AB8-26033977FAB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4730" t="-2046" r="35534" b="889"/>
          <a:stretch/>
        </p:blipFill>
        <p:spPr>
          <a:xfrm rot="19620000">
            <a:off x="6162587" y="3134212"/>
            <a:ext cx="1084007" cy="104714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7F4DD09-E172-00A8-6CF3-E44B08162A53}"/>
              </a:ext>
            </a:extLst>
          </p:cNvPr>
          <p:cNvSpPr txBox="1"/>
          <p:nvPr/>
        </p:nvSpPr>
        <p:spPr>
          <a:xfrm>
            <a:off x="3391543" y="4033268"/>
            <a:ext cx="423524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800" dirty="0">
                <a:cs typeface="Calibri" panose="020F0502020204030204"/>
              </a:rPr>
              <a:t>5 </a:t>
            </a:r>
            <a:r>
              <a:rPr lang="en-GB" sz="2800" dirty="0" err="1">
                <a:cs typeface="Calibri" panose="020F0502020204030204"/>
              </a:rPr>
              <a:t>Hospedarse</a:t>
            </a:r>
            <a:r>
              <a:rPr lang="en-GB" sz="2800" dirty="0">
                <a:cs typeface="Calibri" panose="020F0502020204030204"/>
              </a:rPr>
              <a:t> </a:t>
            </a:r>
            <a:r>
              <a:rPr lang="en-GB" sz="2800" dirty="0" err="1">
                <a:cs typeface="Calibri" panose="020F0502020204030204"/>
              </a:rPr>
              <a:t>en</a:t>
            </a:r>
            <a:r>
              <a:rPr lang="en-GB" sz="2800" dirty="0">
                <a:cs typeface="Calibri" panose="020F0502020204030204"/>
              </a:rPr>
              <a:t> </a:t>
            </a:r>
            <a:r>
              <a:rPr lang="en-GB" sz="2800" dirty="0" err="1">
                <a:cs typeface="Calibri" panose="020F0502020204030204"/>
              </a:rPr>
              <a:t>españa</a:t>
            </a:r>
          </a:p>
          <a:p>
            <a:r>
              <a:rPr lang="en-GB" sz="2000" dirty="0">
                <a:ea typeface="+mn-lt"/>
                <a:cs typeface="+mn-lt"/>
              </a:rPr>
              <a:t>Staying in Spain</a:t>
            </a:r>
          </a:p>
        </p:txBody>
      </p:sp>
      <p:pic>
        <p:nvPicPr>
          <p:cNvPr id="9" name="Picture 9" descr="A picture containing black, darkness&#10;&#10;Description automatically generated">
            <a:extLst>
              <a:ext uri="{FF2B5EF4-FFF2-40B4-BE49-F238E27FC236}">
                <a16:creationId xmlns:a16="http://schemas.microsoft.com/office/drawing/2014/main" id="{9EC155AC-646A-2A75-55F8-97A2945EF84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000" r="26522" b="74713"/>
          <a:stretch/>
        </p:blipFill>
        <p:spPr>
          <a:xfrm rot="16200000">
            <a:off x="4148925" y="5160797"/>
            <a:ext cx="644064" cy="26176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405533A-C49A-9132-E2BE-B96A96BDD5E1}"/>
              </a:ext>
            </a:extLst>
          </p:cNvPr>
          <p:cNvSpPr txBox="1"/>
          <p:nvPr/>
        </p:nvSpPr>
        <p:spPr>
          <a:xfrm>
            <a:off x="4357071" y="2908464"/>
            <a:ext cx="4515598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800" dirty="0">
                <a:cs typeface="Calibri" panose="020F0502020204030204"/>
              </a:rPr>
              <a:t>4 </a:t>
            </a:r>
            <a:r>
              <a:rPr lang="en-GB" sz="2800" dirty="0" err="1">
                <a:cs typeface="Calibri" panose="020F0502020204030204"/>
              </a:rPr>
              <a:t>Conocer</a:t>
            </a:r>
            <a:r>
              <a:rPr lang="en-GB" sz="2800" dirty="0">
                <a:cs typeface="Calibri" panose="020F0502020204030204"/>
              </a:rPr>
              <a:t> </a:t>
            </a:r>
            <a:r>
              <a:rPr lang="en-GB" sz="2800" dirty="0" err="1">
                <a:cs typeface="Calibri" panose="020F0502020204030204"/>
              </a:rPr>
              <a:t>nuevas</a:t>
            </a:r>
            <a:r>
              <a:rPr lang="en-GB" sz="2800" dirty="0">
                <a:cs typeface="Calibri" panose="020F0502020204030204"/>
              </a:rPr>
              <a:t> personas</a:t>
            </a:r>
          </a:p>
          <a:p>
            <a:r>
              <a:rPr lang="en-GB" sz="2000" dirty="0">
                <a:cs typeface="Calibri" panose="020F0502020204030204"/>
              </a:rPr>
              <a:t>Meeting new people</a:t>
            </a:r>
          </a:p>
        </p:txBody>
      </p:sp>
      <p:pic>
        <p:nvPicPr>
          <p:cNvPr id="11" name="Picture 11" descr="A picture containing black, darkness&#10;&#10;Description automatically generated">
            <a:extLst>
              <a:ext uri="{FF2B5EF4-FFF2-40B4-BE49-F238E27FC236}">
                <a16:creationId xmlns:a16="http://schemas.microsoft.com/office/drawing/2014/main" id="{D9A9DCD7-6121-47A8-9253-92ECCED6D83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489" t="-1165" r="34031" b="37133"/>
          <a:stretch/>
        </p:blipFill>
        <p:spPr>
          <a:xfrm rot="5400000">
            <a:off x="5414188" y="2380561"/>
            <a:ext cx="467590" cy="65093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7E1B409-5172-7E10-142F-2B02F9F767EE}"/>
              </a:ext>
            </a:extLst>
          </p:cNvPr>
          <p:cNvSpPr txBox="1"/>
          <p:nvPr/>
        </p:nvSpPr>
        <p:spPr>
          <a:xfrm>
            <a:off x="2686828" y="2015495"/>
            <a:ext cx="2592851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800" dirty="0">
                <a:cs typeface="Calibri" panose="020F0502020204030204"/>
              </a:rPr>
              <a:t>3 La </a:t>
            </a:r>
            <a:r>
              <a:rPr lang="en-GB" sz="2800" dirty="0" err="1">
                <a:cs typeface="Calibri" panose="020F0502020204030204"/>
              </a:rPr>
              <a:t>vida</a:t>
            </a:r>
            <a:r>
              <a:rPr lang="en-GB" sz="2800" dirty="0">
                <a:cs typeface="Calibri" panose="020F0502020204030204"/>
              </a:rPr>
              <a:t> </a:t>
            </a:r>
            <a:r>
              <a:rPr lang="en-GB" sz="2800" dirty="0" err="1">
                <a:cs typeface="Calibri" panose="020F0502020204030204"/>
              </a:rPr>
              <a:t>tecno</a:t>
            </a:r>
            <a:endParaRPr lang="en-GB" sz="2800">
              <a:cs typeface="Calibri" panose="020F0502020204030204"/>
            </a:endParaRPr>
          </a:p>
          <a:p>
            <a:r>
              <a:rPr lang="en-GB" sz="2000" dirty="0">
                <a:cs typeface="Calibri" panose="020F0502020204030204"/>
              </a:rPr>
              <a:t>The media/tech</a:t>
            </a:r>
          </a:p>
        </p:txBody>
      </p:sp>
      <p:pic>
        <p:nvPicPr>
          <p:cNvPr id="13" name="Picture 7" descr="A picture containing black, darkness&#10;&#10;Description automatically generated">
            <a:extLst>
              <a:ext uri="{FF2B5EF4-FFF2-40B4-BE49-F238E27FC236}">
                <a16:creationId xmlns:a16="http://schemas.microsoft.com/office/drawing/2014/main" id="{20A5D474-D1E3-2252-0408-E8B74885032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410" t="-975" r="35787" b="35759"/>
          <a:stretch/>
        </p:blipFill>
        <p:spPr>
          <a:xfrm rot="1440000">
            <a:off x="4813962" y="1423252"/>
            <a:ext cx="781400" cy="59085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D2AAF0A-755A-B0DB-6121-77B4051CB0D9}"/>
              </a:ext>
            </a:extLst>
          </p:cNvPr>
          <p:cNvSpPr txBox="1"/>
          <p:nvPr/>
        </p:nvSpPr>
        <p:spPr>
          <a:xfrm>
            <a:off x="5687201" y="1197781"/>
            <a:ext cx="32596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800" dirty="0">
                <a:cs typeface="Calibri" panose="020F0502020204030204"/>
              </a:rPr>
              <a:t>2</a:t>
            </a:r>
            <a:r>
              <a:rPr lang="en-GB" sz="2800" dirty="0">
                <a:solidFill>
                  <a:srgbClr val="202124"/>
                </a:solidFill>
                <a:ea typeface="+mn-lt"/>
                <a:cs typeface="+mn-lt"/>
              </a:rPr>
              <a:t>¿Lo </a:t>
            </a:r>
            <a:r>
              <a:rPr lang="en-GB" sz="2800" err="1">
                <a:solidFill>
                  <a:srgbClr val="202124"/>
                </a:solidFill>
                <a:ea typeface="+mn-lt"/>
                <a:cs typeface="+mn-lt"/>
              </a:rPr>
              <a:t>pasaste</a:t>
            </a:r>
            <a:r>
              <a:rPr lang="en-GB" sz="2800" dirty="0">
                <a:solidFill>
                  <a:srgbClr val="202124"/>
                </a:solidFill>
                <a:ea typeface="+mn-lt"/>
                <a:cs typeface="+mn-lt"/>
              </a:rPr>
              <a:t> bien?</a:t>
            </a:r>
            <a:endParaRPr lang="en-GB" sz="2800" dirty="0">
              <a:cs typeface="Calibri" panose="020F0502020204030204"/>
            </a:endParaRPr>
          </a:p>
          <a:p>
            <a:r>
              <a:rPr lang="en-GB" sz="2000" dirty="0">
                <a:cs typeface="Calibri" panose="020F0502020204030204"/>
              </a:rPr>
              <a:t>Past tense opinions</a:t>
            </a:r>
          </a:p>
        </p:txBody>
      </p:sp>
      <p:pic>
        <p:nvPicPr>
          <p:cNvPr id="15" name="Picture 9" descr="A picture containing black, darkness&#10;&#10;Description automatically generated">
            <a:extLst>
              <a:ext uri="{FF2B5EF4-FFF2-40B4-BE49-F238E27FC236}">
                <a16:creationId xmlns:a16="http://schemas.microsoft.com/office/drawing/2014/main" id="{1A6D3ADB-EBFE-8FDB-730E-FCDF8204492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9528" t="277" r="24784" b="74454"/>
          <a:stretch/>
        </p:blipFill>
        <p:spPr>
          <a:xfrm rot="13740000">
            <a:off x="5080952" y="900357"/>
            <a:ext cx="864779" cy="28322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D290976-DCC2-CAD2-C450-050B6EC9BF2F}"/>
              </a:ext>
            </a:extLst>
          </p:cNvPr>
          <p:cNvSpPr txBox="1"/>
          <p:nvPr/>
        </p:nvSpPr>
        <p:spPr>
          <a:xfrm>
            <a:off x="2547769" y="693675"/>
            <a:ext cx="2566568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800" dirty="0">
                <a:cs typeface="Calibri" panose="020F0502020204030204"/>
              </a:rPr>
              <a:t>1 Las </a:t>
            </a:r>
            <a:r>
              <a:rPr lang="en-GB" sz="2800" dirty="0" err="1">
                <a:cs typeface="Calibri" panose="020F0502020204030204"/>
              </a:rPr>
              <a:t>vacaciones</a:t>
            </a:r>
          </a:p>
          <a:p>
            <a:r>
              <a:rPr lang="en-GB" sz="2000" dirty="0">
                <a:cs typeface="Calibri" panose="020F0502020204030204"/>
              </a:rPr>
              <a:t>Holidays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E9C3C5-04BC-826E-A5C7-F51A74C07584}"/>
              </a:ext>
            </a:extLst>
          </p:cNvPr>
          <p:cNvSpPr txBox="1"/>
          <p:nvPr/>
        </p:nvSpPr>
        <p:spPr>
          <a:xfrm>
            <a:off x="9161859" y="5286374"/>
            <a:ext cx="1821656" cy="830997"/>
          </a:xfrm>
          <a:prstGeom prst="rect">
            <a:avLst/>
          </a:prstGeom>
          <a:solidFill>
            <a:srgbClr val="D12626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4800" b="1" dirty="0">
                <a:solidFill>
                  <a:srgbClr val="FFC000"/>
                </a:solidFill>
                <a:cs typeface="Calibri"/>
              </a:rPr>
              <a:t>Year 8</a:t>
            </a:r>
            <a:endParaRPr lang="en-GB" sz="4000" b="1" dirty="0">
              <a:solidFill>
                <a:srgbClr val="FFC000"/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72876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screenshot of a computer&#10;&#10;Description automatically generated">
            <a:extLst>
              <a:ext uri="{FF2B5EF4-FFF2-40B4-BE49-F238E27FC236}">
                <a16:creationId xmlns:a16="http://schemas.microsoft.com/office/drawing/2014/main" id="{F189BB82-D9EA-0F8A-74B5-5B7444A5EC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59618" t="9901" r="3524" b="35643"/>
          <a:stretch/>
        </p:blipFill>
        <p:spPr>
          <a:xfrm>
            <a:off x="849174" y="-298"/>
            <a:ext cx="10480925" cy="6855284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7C487F1-B18A-9096-819C-7D45871B423C}"/>
              </a:ext>
            </a:extLst>
          </p:cNvPr>
          <p:cNvSpPr txBox="1"/>
          <p:nvPr/>
        </p:nvSpPr>
        <p:spPr>
          <a:xfrm>
            <a:off x="3011670" y="4716419"/>
            <a:ext cx="391377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800" dirty="0">
                <a:latin typeface="Calibri Light"/>
                <a:cs typeface="Calibri" panose="020F0502020204030204"/>
              </a:rPr>
              <a:t>6 </a:t>
            </a:r>
            <a:r>
              <a:rPr lang="en-GB" sz="2800" err="1">
                <a:latin typeface="Calibri Light"/>
                <a:cs typeface="Calibri" panose="020F0502020204030204"/>
              </a:rPr>
              <a:t>Aquí</a:t>
            </a:r>
            <a:r>
              <a:rPr lang="en-GB" sz="2800" dirty="0">
                <a:latin typeface="Calibri Light"/>
                <a:cs typeface="Calibri" panose="020F0502020204030204"/>
              </a:rPr>
              <a:t> se </a:t>
            </a:r>
            <a:r>
              <a:rPr lang="en-GB" sz="2800" err="1">
                <a:latin typeface="Calibri Light"/>
                <a:cs typeface="Calibri" panose="020F0502020204030204"/>
              </a:rPr>
              <a:t>habla</a:t>
            </a:r>
            <a:r>
              <a:rPr lang="en-GB" sz="2800" dirty="0">
                <a:latin typeface="Calibri Light"/>
                <a:cs typeface="Calibri" panose="020F0502020204030204"/>
              </a:rPr>
              <a:t> </a:t>
            </a:r>
            <a:r>
              <a:rPr lang="en-GB" sz="2800" err="1">
                <a:latin typeface="Calibri Light"/>
                <a:cs typeface="Calibri" panose="020F0502020204030204"/>
              </a:rPr>
              <a:t>espa</a:t>
            </a:r>
            <a:r>
              <a:rPr lang="en-GB" sz="2800" err="1">
                <a:latin typeface="Calibri Light"/>
                <a:cs typeface="Arial"/>
              </a:rPr>
              <a:t>ñol</a:t>
            </a:r>
            <a:endParaRPr lang="en-US" sz="2800">
              <a:latin typeface="Calibri Light"/>
              <a:cs typeface="Calibri" panose="020F0502020204030204"/>
            </a:endParaRPr>
          </a:p>
          <a:p>
            <a:r>
              <a:rPr lang="en-GB" sz="2000" dirty="0">
                <a:latin typeface="Calibri Light"/>
                <a:cs typeface="Arial"/>
              </a:rPr>
              <a:t>Hispanic culture</a:t>
            </a:r>
          </a:p>
        </p:txBody>
      </p:sp>
      <p:pic>
        <p:nvPicPr>
          <p:cNvPr id="7" name="Picture 7" descr="A picture containing black, darkness&#10;&#10;Description automatically generated">
            <a:extLst>
              <a:ext uri="{FF2B5EF4-FFF2-40B4-BE49-F238E27FC236}">
                <a16:creationId xmlns:a16="http://schemas.microsoft.com/office/drawing/2014/main" id="{FBEDE754-B7E7-10BD-9AB8-26033977FAB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290" t="-1604" r="35793" b="22396"/>
          <a:stretch/>
        </p:blipFill>
        <p:spPr>
          <a:xfrm>
            <a:off x="5159209" y="3897044"/>
            <a:ext cx="616695" cy="81993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7F4DD09-E172-00A8-6CF3-E44B08162A53}"/>
              </a:ext>
            </a:extLst>
          </p:cNvPr>
          <p:cNvSpPr txBox="1"/>
          <p:nvPr/>
        </p:nvSpPr>
        <p:spPr>
          <a:xfrm>
            <a:off x="5653731" y="3545112"/>
            <a:ext cx="2199271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800" dirty="0">
                <a:cs typeface="Calibri" panose="020F0502020204030204"/>
              </a:rPr>
              <a:t>5 Mi </a:t>
            </a:r>
            <a:r>
              <a:rPr lang="en-GB" sz="2800" dirty="0" err="1">
                <a:cs typeface="Calibri" panose="020F0502020204030204"/>
              </a:rPr>
              <a:t>mundo</a:t>
            </a:r>
          </a:p>
          <a:p>
            <a:r>
              <a:rPr lang="en-GB" sz="2000" dirty="0">
                <a:ea typeface="+mn-lt"/>
                <a:cs typeface="+mn-lt"/>
              </a:rPr>
              <a:t>My world</a:t>
            </a:r>
          </a:p>
        </p:txBody>
      </p:sp>
      <p:pic>
        <p:nvPicPr>
          <p:cNvPr id="9" name="Picture 9" descr="A picture containing black, darkness&#10;&#10;Description automatically generated">
            <a:extLst>
              <a:ext uri="{FF2B5EF4-FFF2-40B4-BE49-F238E27FC236}">
                <a16:creationId xmlns:a16="http://schemas.microsoft.com/office/drawing/2014/main" id="{9EC155AC-646A-2A75-55F8-97A2945EF84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000" r="26522" b="74713"/>
          <a:stretch/>
        </p:blipFill>
        <p:spPr>
          <a:xfrm rot="13620000">
            <a:off x="5149050" y="3362953"/>
            <a:ext cx="644064" cy="26176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405533A-C49A-9132-E2BE-B96A96BDD5E1}"/>
              </a:ext>
            </a:extLst>
          </p:cNvPr>
          <p:cNvSpPr txBox="1"/>
          <p:nvPr/>
        </p:nvSpPr>
        <p:spPr>
          <a:xfrm>
            <a:off x="3464103" y="2884651"/>
            <a:ext cx="1824786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800" dirty="0">
                <a:cs typeface="Calibri" panose="020F0502020204030204"/>
              </a:rPr>
              <a:t>4 Mi </a:t>
            </a:r>
            <a:r>
              <a:rPr lang="en-GB" sz="2800" dirty="0" err="1">
                <a:cs typeface="Calibri" panose="020F0502020204030204"/>
              </a:rPr>
              <a:t>futuro</a:t>
            </a:r>
          </a:p>
          <a:p>
            <a:r>
              <a:rPr lang="en-GB" sz="2000" dirty="0">
                <a:cs typeface="Calibri" panose="020F0502020204030204"/>
              </a:rPr>
              <a:t>My future</a:t>
            </a:r>
          </a:p>
        </p:txBody>
      </p:sp>
      <p:pic>
        <p:nvPicPr>
          <p:cNvPr id="11" name="Picture 11" descr="A picture containing black, darkness&#10;&#10;Description automatically generated">
            <a:extLst>
              <a:ext uri="{FF2B5EF4-FFF2-40B4-BE49-F238E27FC236}">
                <a16:creationId xmlns:a16="http://schemas.microsoft.com/office/drawing/2014/main" id="{D9A9DCD7-6121-47A8-9253-92ECCED6D83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489" t="-1165" r="34031" b="37133"/>
          <a:stretch/>
        </p:blipFill>
        <p:spPr>
          <a:xfrm rot="5400000" flipV="1">
            <a:off x="4455735" y="2370697"/>
            <a:ext cx="419966" cy="59922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7E1B409-5172-7E10-142F-2B02F9F767EE}"/>
              </a:ext>
            </a:extLst>
          </p:cNvPr>
          <p:cNvSpPr txBox="1"/>
          <p:nvPr/>
        </p:nvSpPr>
        <p:spPr>
          <a:xfrm>
            <a:off x="4972827" y="2003589"/>
            <a:ext cx="2461883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800" dirty="0">
                <a:cs typeface="Calibri" panose="020F0502020204030204"/>
              </a:rPr>
              <a:t>3 </a:t>
            </a:r>
            <a:r>
              <a:rPr lang="en-GB" sz="2800" dirty="0" err="1">
                <a:cs typeface="Calibri" panose="020F0502020204030204"/>
              </a:rPr>
              <a:t>Bienestar</a:t>
            </a:r>
          </a:p>
          <a:p>
            <a:r>
              <a:rPr lang="en-GB" sz="2000" dirty="0">
                <a:cs typeface="Calibri" panose="020F0502020204030204"/>
              </a:rPr>
              <a:t>Wellbeing</a:t>
            </a:r>
          </a:p>
        </p:txBody>
      </p:sp>
      <p:pic>
        <p:nvPicPr>
          <p:cNvPr id="13" name="Picture 7" descr="A picture containing black, darkness&#10;&#10;Description automatically generated">
            <a:extLst>
              <a:ext uri="{FF2B5EF4-FFF2-40B4-BE49-F238E27FC236}">
                <a16:creationId xmlns:a16="http://schemas.microsoft.com/office/drawing/2014/main" id="{20A5D474-D1E3-2252-0408-E8B74885032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410" t="-975" r="35787" b="35759"/>
          <a:stretch/>
        </p:blipFill>
        <p:spPr>
          <a:xfrm rot="11160000">
            <a:off x="7469056" y="1839971"/>
            <a:ext cx="781400" cy="59085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D2AAF0A-755A-B0DB-6121-77B4051CB0D9}"/>
              </a:ext>
            </a:extLst>
          </p:cNvPr>
          <p:cNvSpPr txBox="1"/>
          <p:nvPr/>
        </p:nvSpPr>
        <p:spPr>
          <a:xfrm>
            <a:off x="5591951" y="983469"/>
            <a:ext cx="2426163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800" dirty="0">
                <a:cs typeface="Calibri" panose="020F0502020204030204"/>
              </a:rPr>
              <a:t>2 Ven a Madrid</a:t>
            </a:r>
            <a:endParaRPr lang="en-GB" sz="2800" dirty="0">
              <a:solidFill>
                <a:srgbClr val="202124"/>
              </a:solidFill>
              <a:cs typeface="Calibri" panose="020F0502020204030204"/>
            </a:endParaRPr>
          </a:p>
          <a:p>
            <a:r>
              <a:rPr lang="en-GB" sz="2000" dirty="0">
                <a:cs typeface="Calibri" panose="020F0502020204030204"/>
              </a:rPr>
              <a:t>Come to Madrid</a:t>
            </a:r>
          </a:p>
        </p:txBody>
      </p:sp>
      <p:pic>
        <p:nvPicPr>
          <p:cNvPr id="15" name="Picture 9" descr="A picture containing black, darkness&#10;&#10;Description automatically generated">
            <a:extLst>
              <a:ext uri="{FF2B5EF4-FFF2-40B4-BE49-F238E27FC236}">
                <a16:creationId xmlns:a16="http://schemas.microsoft.com/office/drawing/2014/main" id="{1A6D3ADB-EBFE-8FDB-730E-FCDF8204492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9528" t="277" r="24784" b="74454"/>
          <a:stretch/>
        </p:blipFill>
        <p:spPr>
          <a:xfrm rot="13740000">
            <a:off x="4771389" y="1055138"/>
            <a:ext cx="864779" cy="28322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D290976-DCC2-CAD2-C450-050B6EC9BF2F}"/>
              </a:ext>
            </a:extLst>
          </p:cNvPr>
          <p:cNvSpPr txBox="1"/>
          <p:nvPr/>
        </p:nvSpPr>
        <p:spPr>
          <a:xfrm>
            <a:off x="2547769" y="693675"/>
            <a:ext cx="2233194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800" dirty="0">
                <a:cs typeface="Calibri" panose="020F0502020204030204"/>
              </a:rPr>
              <a:t>1 El </a:t>
            </a:r>
            <a:r>
              <a:rPr lang="en-GB" sz="2800" dirty="0" err="1">
                <a:cs typeface="Calibri" panose="020F0502020204030204"/>
              </a:rPr>
              <a:t>ocio</a:t>
            </a:r>
          </a:p>
          <a:p>
            <a:r>
              <a:rPr lang="en-GB" sz="2000" dirty="0">
                <a:cs typeface="Calibri" panose="020F0502020204030204"/>
              </a:rPr>
              <a:t>Hobbies and leisure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E9C3C5-04BC-826E-A5C7-F51A74C07584}"/>
              </a:ext>
            </a:extLst>
          </p:cNvPr>
          <p:cNvSpPr txBox="1"/>
          <p:nvPr/>
        </p:nvSpPr>
        <p:spPr>
          <a:xfrm>
            <a:off x="9161859" y="5286374"/>
            <a:ext cx="1821656" cy="830997"/>
          </a:xfrm>
          <a:prstGeom prst="rect">
            <a:avLst/>
          </a:prstGeom>
          <a:solidFill>
            <a:srgbClr val="D12626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4800" b="1" dirty="0">
                <a:solidFill>
                  <a:srgbClr val="FFC000"/>
                </a:solidFill>
                <a:cs typeface="Calibri"/>
              </a:rPr>
              <a:t>Year 9</a:t>
            </a:r>
            <a:endParaRPr lang="en-GB" sz="4000" b="1" dirty="0">
              <a:solidFill>
                <a:srgbClr val="FFC000"/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885329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869388c-48db-427d-b55c-50248edbf36c" xsi:nil="true"/>
    <lcf76f155ced4ddcb4097134ff3c332f xmlns="b8d4d87e-681d-4d6b-aa3a-e3a5b0eaee8d">
      <Terms xmlns="http://schemas.microsoft.com/office/infopath/2007/PartnerControls"/>
    </lcf76f155ced4ddcb4097134ff3c332f>
    <SharedWithUsers xmlns="5869388c-48db-427d-b55c-50248edbf36c">
      <UserInfo>
        <DisplayName>Mr A Baker</DisplayName>
        <AccountId>86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1FC5406165F74184EE0E5F30836F31" ma:contentTypeVersion="16" ma:contentTypeDescription="Create a new document." ma:contentTypeScope="" ma:versionID="5910a7c667f81bdf0a8923123e6a6473">
  <xsd:schema xmlns:xsd="http://www.w3.org/2001/XMLSchema" xmlns:xs="http://www.w3.org/2001/XMLSchema" xmlns:p="http://schemas.microsoft.com/office/2006/metadata/properties" xmlns:ns2="b8d4d87e-681d-4d6b-aa3a-e3a5b0eaee8d" xmlns:ns3="5869388c-48db-427d-b55c-50248edbf36c" targetNamespace="http://schemas.microsoft.com/office/2006/metadata/properties" ma:root="true" ma:fieldsID="7ede8715b6ba3121bc6adf5874bdc71e" ns2:_="" ns3:_="">
    <xsd:import namespace="b8d4d87e-681d-4d6b-aa3a-e3a5b0eaee8d"/>
    <xsd:import namespace="5869388c-48db-427d-b55c-50248edbf3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d4d87e-681d-4d6b-aa3a-e3a5b0eaee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75fdbe56-b0e1-4f96-808a-e2dfc1a7398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69388c-48db-427d-b55c-50248edbf36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8af6479-b65e-4c98-9210-1826f50469e9}" ma:internalName="TaxCatchAll" ma:showField="CatchAllData" ma:web="5869388c-48db-427d-b55c-50248edbf3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C75DB0-93C6-411D-8462-CE45598C3A2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D409F08-B131-461E-BC05-2562D46AE2E5}">
  <ds:schemaRefs>
    <ds:schemaRef ds:uri="http://schemas.microsoft.com/office/2006/metadata/properties"/>
    <ds:schemaRef ds:uri="http://schemas.microsoft.com/office/infopath/2007/PartnerControls"/>
    <ds:schemaRef ds:uri="5869388c-48db-427d-b55c-50248edbf36c"/>
    <ds:schemaRef ds:uri="b8d4d87e-681d-4d6b-aa3a-e3a5b0eaee8d"/>
  </ds:schemaRefs>
</ds:datastoreItem>
</file>

<file path=customXml/itemProps3.xml><?xml version="1.0" encoding="utf-8"?>
<ds:datastoreItem xmlns:ds="http://schemas.openxmlformats.org/officeDocument/2006/customXml" ds:itemID="{CD658A3B-EE3A-45AB-8CA6-30850DF7A9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d4d87e-681d-4d6b-aa3a-e3a5b0eaee8d"/>
    <ds:schemaRef ds:uri="5869388c-48db-427d-b55c-50248edbf3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145</cp:revision>
  <dcterms:created xsi:type="dcterms:W3CDTF">2023-09-15T19:34:57Z</dcterms:created>
  <dcterms:modified xsi:type="dcterms:W3CDTF">2023-09-18T12:14:07Z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0x010100751FC5406165F74184EE0E5F30836F31</vt:lpwstr>
  </property>
  <property fmtid="{D5CDD505-2E9C-101B-9397-08002B2CF9AE}" pid="3" name="MediaServiceImageTags">
    <vt:lpwstr/>
  </property>
</Properties>
</file>